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2" r:id="rId2"/>
    <p:sldId id="263" r:id="rId3"/>
    <p:sldId id="265" r:id="rId4"/>
    <p:sldId id="266" r:id="rId5"/>
    <p:sldId id="267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82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C50E9A-56A0-499B-9E38-87C57A1A3528}" type="doc">
      <dgm:prSet loTypeId="urn:microsoft.com/office/officeart/2005/8/layout/vList6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E9FC44A7-2065-4BE6-8006-CD21E960D51C}">
      <dgm:prSet custT="1"/>
      <dgm:spPr/>
      <dgm:t>
        <a:bodyPr/>
        <a:lstStyle/>
        <a:p>
          <a:r>
            <a:rPr lang="es-ES" sz="1600" b="1" i="0" dirty="0" smtClean="0"/>
            <a:t>Correo electrónico</a:t>
          </a:r>
          <a:r>
            <a:rPr lang="es-ES" sz="1600" b="0" i="0" dirty="0" smtClean="0"/>
            <a:t> (</a:t>
          </a:r>
          <a:r>
            <a:rPr lang="es-ES" sz="1600" b="0" i="1" dirty="0" smtClean="0"/>
            <a:t>correo-e</a:t>
          </a:r>
          <a:r>
            <a:rPr lang="es-ES" sz="1600" b="0" i="0" dirty="0" smtClean="0"/>
            <a:t>, conocido también como </a:t>
          </a:r>
          <a:r>
            <a:rPr lang="es-ES" sz="1600" b="0" i="1" dirty="0" smtClean="0"/>
            <a:t>e-mail</a:t>
          </a:r>
          <a:r>
            <a:rPr lang="es-ES" sz="1600" b="0" i="0" dirty="0" smtClean="0"/>
            <a:t>), es un servicio de red que permite a los usuarios enviar y recibir mensajes y archivos rápidamente (también denominados </a:t>
          </a:r>
          <a:r>
            <a:rPr lang="es-ES" sz="1600" b="1" i="0" dirty="0" smtClean="0"/>
            <a:t>mensajes electrónicos</a:t>
          </a:r>
          <a:r>
            <a:rPr lang="es-ES" sz="1600" b="0" i="0" dirty="0" smtClean="0"/>
            <a:t> o cartas </a:t>
          </a:r>
          <a:r>
            <a:rPr lang="es-ES" sz="1600" b="1" i="0" dirty="0" smtClean="0"/>
            <a:t>electrónicas</a:t>
          </a:r>
          <a:r>
            <a:rPr lang="es-ES" sz="1600" b="0" i="0" dirty="0" smtClean="0"/>
            <a:t>) mediante sistemas de comunicación electrónicos. Principalmente se usa este nombre para denominar al sistema que provee este servicio en Internet.</a:t>
          </a:r>
          <a:endParaRPr lang="es-ES" sz="1600" dirty="0"/>
        </a:p>
      </dgm:t>
    </dgm:pt>
    <dgm:pt modelId="{72CF7574-18AF-4E4E-926B-E4774275D4FF}" type="parTrans" cxnId="{D4058531-C4CA-43BA-8966-B86CF29FFC59}">
      <dgm:prSet/>
      <dgm:spPr/>
      <dgm:t>
        <a:bodyPr/>
        <a:lstStyle/>
        <a:p>
          <a:endParaRPr lang="es-ES"/>
        </a:p>
      </dgm:t>
    </dgm:pt>
    <dgm:pt modelId="{AA88A459-DABC-4B31-B08C-040CC5E8E24D}" type="sibTrans" cxnId="{D4058531-C4CA-43BA-8966-B86CF29FFC59}">
      <dgm:prSet/>
      <dgm:spPr/>
      <dgm:t>
        <a:bodyPr/>
        <a:lstStyle/>
        <a:p>
          <a:endParaRPr lang="es-ES"/>
        </a:p>
      </dgm:t>
    </dgm:pt>
    <dgm:pt modelId="{C2BA27B6-431A-49E3-B187-7E3D0BC4A180}" type="pres">
      <dgm:prSet presAssocID="{A4C50E9A-56A0-499B-9E38-87C57A1A3528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7590221-F9CE-476C-86C2-A7BE7130D086}" type="pres">
      <dgm:prSet presAssocID="{E9FC44A7-2065-4BE6-8006-CD21E960D51C}" presName="linNode" presStyleCnt="0"/>
      <dgm:spPr/>
    </dgm:pt>
    <dgm:pt modelId="{CD0D15C2-731F-417C-A5C2-03E1D4BD5A6B}" type="pres">
      <dgm:prSet presAssocID="{E9FC44A7-2065-4BE6-8006-CD21E960D51C}" presName="parentShp" presStyleLbl="node1" presStyleIdx="0" presStyleCnt="1" custScaleX="113461" custLinFactNeighborX="22875" custLinFactNeighborY="4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8DDD7A-9CC4-41F2-AFF7-B0AD1D57BF63}" type="pres">
      <dgm:prSet presAssocID="{E9FC44A7-2065-4BE6-8006-CD21E960D51C}" presName="childShp" presStyleLbl="bgAccFollowNode1" presStyleIdx="0" presStyleCnt="1" custScaleX="46094" custLinFactNeighborX="48787" custLinFactNeighborY="-433">
        <dgm:presLayoutVars>
          <dgm:bulletEnabled val="1"/>
        </dgm:presLayoutVars>
      </dgm:prSet>
      <dgm:spPr/>
    </dgm:pt>
  </dgm:ptLst>
  <dgm:cxnLst>
    <dgm:cxn modelId="{ADBE02B0-2D20-4775-A2DE-6C8D363FBC0F}" type="presOf" srcId="{A4C50E9A-56A0-499B-9E38-87C57A1A3528}" destId="{C2BA27B6-431A-49E3-B187-7E3D0BC4A180}" srcOrd="0" destOrd="0" presId="urn:microsoft.com/office/officeart/2005/8/layout/vList6"/>
    <dgm:cxn modelId="{D4058531-C4CA-43BA-8966-B86CF29FFC59}" srcId="{A4C50E9A-56A0-499B-9E38-87C57A1A3528}" destId="{E9FC44A7-2065-4BE6-8006-CD21E960D51C}" srcOrd="0" destOrd="0" parTransId="{72CF7574-18AF-4E4E-926B-E4774275D4FF}" sibTransId="{AA88A459-DABC-4B31-B08C-040CC5E8E24D}"/>
    <dgm:cxn modelId="{505EB062-AB60-4E61-B63E-FA73E6D1F09B}" type="presOf" srcId="{E9FC44A7-2065-4BE6-8006-CD21E960D51C}" destId="{CD0D15C2-731F-417C-A5C2-03E1D4BD5A6B}" srcOrd="0" destOrd="0" presId="urn:microsoft.com/office/officeart/2005/8/layout/vList6"/>
    <dgm:cxn modelId="{A217C9B1-E073-4DBF-9027-3A7142830E81}" type="presParOf" srcId="{C2BA27B6-431A-49E3-B187-7E3D0BC4A180}" destId="{D7590221-F9CE-476C-86C2-A7BE7130D086}" srcOrd="0" destOrd="0" presId="urn:microsoft.com/office/officeart/2005/8/layout/vList6"/>
    <dgm:cxn modelId="{C0FFBE17-BCA4-45C7-AB2F-86C433024EE4}" type="presParOf" srcId="{D7590221-F9CE-476C-86C2-A7BE7130D086}" destId="{CD0D15C2-731F-417C-A5C2-03E1D4BD5A6B}" srcOrd="0" destOrd="0" presId="urn:microsoft.com/office/officeart/2005/8/layout/vList6"/>
    <dgm:cxn modelId="{81EAE950-55F2-4BA5-8145-FBFC09747EB5}" type="presParOf" srcId="{D7590221-F9CE-476C-86C2-A7BE7130D086}" destId="{B78DDD7A-9CC4-41F2-AFF7-B0AD1D57BF6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8D02B1-B8CE-4C44-8578-B13E703682D8}" type="doc">
      <dgm:prSet loTypeId="urn:microsoft.com/office/officeart/2005/8/layout/hList7#1" loCatId="list" qsTypeId="urn:microsoft.com/office/officeart/2005/8/quickstyle/simple5" qsCatId="simple" csTypeId="urn:microsoft.com/office/officeart/2005/8/colors/colorful2" csCatId="colorful" phldr="1"/>
      <dgm:spPr/>
    </dgm:pt>
    <dgm:pt modelId="{117AD266-0099-4C0F-8E30-783EA80CE1F3}">
      <dgm:prSet phldrT="[Texto]" custT="1"/>
      <dgm:spPr/>
      <dgm:t>
        <a:bodyPr/>
        <a:lstStyle/>
        <a:p>
          <a:r>
            <a:rPr lang="es-ES" sz="1600" b="0" i="0" dirty="0" smtClean="0"/>
            <a:t>El correo electrónico, fue creado por </a:t>
          </a:r>
          <a:r>
            <a:rPr lang="es-ES" sz="1600" b="0" i="1" dirty="0" smtClean="0"/>
            <a:t>Ray Tomlinson</a:t>
          </a:r>
          <a:r>
            <a:rPr lang="es-ES" sz="1600" b="0" i="0" dirty="0" smtClean="0"/>
            <a:t> en 1971, aunque no fue un evento tan  importante.</a:t>
          </a:r>
          <a:endParaRPr lang="es-ES" sz="1600" dirty="0"/>
        </a:p>
      </dgm:t>
    </dgm:pt>
    <dgm:pt modelId="{6505BF99-EF2A-4A12-9E5B-9E7E767B3FFB}" type="parTrans" cxnId="{C5A3396D-08B0-4C9E-9DE4-B8A9D32DC847}">
      <dgm:prSet/>
      <dgm:spPr/>
      <dgm:t>
        <a:bodyPr/>
        <a:lstStyle/>
        <a:p>
          <a:endParaRPr lang="es-ES"/>
        </a:p>
      </dgm:t>
    </dgm:pt>
    <dgm:pt modelId="{6BE105F3-06FD-4D0C-8849-641E78EDDB49}" type="sibTrans" cxnId="{C5A3396D-08B0-4C9E-9DE4-B8A9D32DC847}">
      <dgm:prSet/>
      <dgm:spPr/>
      <dgm:t>
        <a:bodyPr/>
        <a:lstStyle/>
        <a:p>
          <a:endParaRPr lang="es-ES"/>
        </a:p>
      </dgm:t>
    </dgm:pt>
    <dgm:pt modelId="{23044E88-EBBB-42D7-B807-733649727CB9}">
      <dgm:prSet custT="1"/>
      <dgm:spPr/>
      <dgm:t>
        <a:bodyPr/>
        <a:lstStyle/>
        <a:p>
          <a:r>
            <a:rPr lang="es-ES" sz="1400" b="0" i="0" dirty="0" smtClean="0"/>
            <a:t>Curiosamente, </a:t>
          </a:r>
          <a:r>
            <a:rPr lang="es-ES" sz="1400" b="0" i="1" dirty="0" smtClean="0"/>
            <a:t>Ray Tomlinson</a:t>
          </a:r>
          <a:r>
            <a:rPr lang="es-ES" sz="1400" b="0" i="0" dirty="0" smtClean="0"/>
            <a:t>, ha sido galardonado con un Premio Príncipe de Asturias en la categoría de Investigación Científica y Técnica a fecha de 22 de Octubre de 2009</a:t>
          </a:r>
          <a:endParaRPr lang="es-ES" sz="1400" dirty="0"/>
        </a:p>
      </dgm:t>
    </dgm:pt>
    <dgm:pt modelId="{DD7E32F5-1F3E-4339-AD94-636786B04B0D}" type="parTrans" cxnId="{C187F863-FF7F-4189-8FA5-132047233DBA}">
      <dgm:prSet/>
      <dgm:spPr/>
      <dgm:t>
        <a:bodyPr/>
        <a:lstStyle/>
        <a:p>
          <a:endParaRPr lang="es-ES"/>
        </a:p>
      </dgm:t>
    </dgm:pt>
    <dgm:pt modelId="{AE4589A8-7FB5-4F22-AF70-35E270D5465B}" type="sibTrans" cxnId="{C187F863-FF7F-4189-8FA5-132047233DBA}">
      <dgm:prSet/>
      <dgm:spPr/>
      <dgm:t>
        <a:bodyPr/>
        <a:lstStyle/>
        <a:p>
          <a:endParaRPr lang="es-ES"/>
        </a:p>
      </dgm:t>
    </dgm:pt>
    <dgm:pt modelId="{94FEE287-98D8-4351-B739-1FDEF76A3662}">
      <dgm:prSet/>
      <dgm:spPr/>
      <dgm:t>
        <a:bodyPr/>
        <a:lstStyle/>
        <a:p>
          <a:r>
            <a:rPr lang="es-ES" b="0" i="0" smtClean="0"/>
            <a:t>El </a:t>
          </a:r>
          <a:r>
            <a:rPr lang="es-ES" b="0" i="1" smtClean="0"/>
            <a:t>@</a:t>
          </a:r>
          <a:r>
            <a:rPr lang="es-ES" b="0" i="0" smtClean="0"/>
            <a:t>, es una sigla que va a asociada con el correo electrónico, siendo esta obligatoria. Fue Tomlinson quien eligió esta sigla.</a:t>
          </a:r>
          <a:endParaRPr lang="es-ES"/>
        </a:p>
      </dgm:t>
    </dgm:pt>
    <dgm:pt modelId="{C7303C51-E7D5-4EF6-A353-80825C0E797F}" type="parTrans" cxnId="{E6FF0D7D-FEAC-475A-A13A-9F5784451A0E}">
      <dgm:prSet/>
      <dgm:spPr/>
      <dgm:t>
        <a:bodyPr/>
        <a:lstStyle/>
        <a:p>
          <a:endParaRPr lang="es-ES"/>
        </a:p>
      </dgm:t>
    </dgm:pt>
    <dgm:pt modelId="{BD17DD30-4DC9-49AB-8ED8-E0E56CCD1778}" type="sibTrans" cxnId="{E6FF0D7D-FEAC-475A-A13A-9F5784451A0E}">
      <dgm:prSet/>
      <dgm:spPr/>
      <dgm:t>
        <a:bodyPr/>
        <a:lstStyle/>
        <a:p>
          <a:endParaRPr lang="es-ES"/>
        </a:p>
      </dgm:t>
    </dgm:pt>
    <dgm:pt modelId="{50EA39E6-C940-4EC1-91B2-845B8DCDDB4B}">
      <dgm:prSet custT="1"/>
      <dgm:spPr/>
      <dgm:t>
        <a:bodyPr/>
        <a:lstStyle/>
        <a:p>
          <a:r>
            <a:rPr lang="es-ES" sz="1200" b="0" i="0" dirty="0" smtClean="0"/>
            <a:t>Se estaba terminando en 1971, cuando este ingeniero fue contratado por el gobierno de Estados Unidos para construir la red de Arpanet, y que tuvo la idea de crear un sistema para enviar y recibir mensajes por la Red.</a:t>
          </a:r>
          <a:endParaRPr lang="es-ES" sz="1200" b="0" i="0" dirty="0"/>
        </a:p>
      </dgm:t>
    </dgm:pt>
    <dgm:pt modelId="{1BB17A40-69AB-452B-8C1D-F4D9F74BB1B4}" type="sibTrans" cxnId="{6EEAB244-69D2-4C6F-896A-0A127B0DD00F}">
      <dgm:prSet/>
      <dgm:spPr/>
      <dgm:t>
        <a:bodyPr/>
        <a:lstStyle/>
        <a:p>
          <a:endParaRPr lang="es-ES"/>
        </a:p>
      </dgm:t>
    </dgm:pt>
    <dgm:pt modelId="{6C6D0F5C-6247-449B-96DC-53A48B6C72C7}" type="parTrans" cxnId="{6EEAB244-69D2-4C6F-896A-0A127B0DD00F}">
      <dgm:prSet/>
      <dgm:spPr/>
      <dgm:t>
        <a:bodyPr/>
        <a:lstStyle/>
        <a:p>
          <a:endParaRPr lang="es-ES"/>
        </a:p>
      </dgm:t>
    </dgm:pt>
    <dgm:pt modelId="{3986B120-DCDB-448A-944D-394DA0D76A9B}" type="pres">
      <dgm:prSet presAssocID="{AE8D02B1-B8CE-4C44-8578-B13E703682D8}" presName="Name0" presStyleCnt="0">
        <dgm:presLayoutVars>
          <dgm:dir/>
          <dgm:resizeHandles val="exact"/>
        </dgm:presLayoutVars>
      </dgm:prSet>
      <dgm:spPr/>
    </dgm:pt>
    <dgm:pt modelId="{1A53D20B-4773-438E-98D9-9D90958B88D8}" type="pres">
      <dgm:prSet presAssocID="{AE8D02B1-B8CE-4C44-8578-B13E703682D8}" presName="fgShape" presStyleLbl="fgShp" presStyleIdx="0" presStyleCnt="1"/>
      <dgm:spPr/>
    </dgm:pt>
    <dgm:pt modelId="{E18209EA-189E-49E1-870A-8E4CA16DBCA4}" type="pres">
      <dgm:prSet presAssocID="{AE8D02B1-B8CE-4C44-8578-B13E703682D8}" presName="linComp" presStyleCnt="0"/>
      <dgm:spPr/>
    </dgm:pt>
    <dgm:pt modelId="{B07B04F4-4FFC-4390-A895-4ADE0606D7B7}" type="pres">
      <dgm:prSet presAssocID="{117AD266-0099-4C0F-8E30-783EA80CE1F3}" presName="compNode" presStyleCnt="0"/>
      <dgm:spPr/>
    </dgm:pt>
    <dgm:pt modelId="{9801C291-E880-4C49-A3B8-8E914F8E2208}" type="pres">
      <dgm:prSet presAssocID="{117AD266-0099-4C0F-8E30-783EA80CE1F3}" presName="bkgdShape" presStyleLbl="node1" presStyleIdx="0" presStyleCnt="4"/>
      <dgm:spPr/>
      <dgm:t>
        <a:bodyPr/>
        <a:lstStyle/>
        <a:p>
          <a:endParaRPr lang="es-ES"/>
        </a:p>
      </dgm:t>
    </dgm:pt>
    <dgm:pt modelId="{C7D54FEB-25F4-488E-933F-25DB864DE804}" type="pres">
      <dgm:prSet presAssocID="{117AD266-0099-4C0F-8E30-783EA80CE1F3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4CE3310-A7B8-480C-8261-A445F2A4221C}" type="pres">
      <dgm:prSet presAssocID="{117AD266-0099-4C0F-8E30-783EA80CE1F3}" presName="invisiNode" presStyleLbl="node1" presStyleIdx="0" presStyleCnt="4"/>
      <dgm:spPr/>
    </dgm:pt>
    <dgm:pt modelId="{4EA96EC8-546C-45E9-B5A9-2225E6E8D782}" type="pres">
      <dgm:prSet presAssocID="{117AD266-0099-4C0F-8E30-783EA80CE1F3}" presName="imagNode" presStyleLbl="fgImgPlace1" presStyleIdx="0" presStyleCnt="4" custScaleY="9933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5A02112-8506-4674-A66A-9F2B289DE466}" type="pres">
      <dgm:prSet presAssocID="{6BE105F3-06FD-4D0C-8849-641E78EDDB49}" presName="sibTrans" presStyleLbl="sibTrans2D1" presStyleIdx="0" presStyleCnt="0"/>
      <dgm:spPr/>
      <dgm:t>
        <a:bodyPr/>
        <a:lstStyle/>
        <a:p>
          <a:endParaRPr lang="es-ES"/>
        </a:p>
      </dgm:t>
    </dgm:pt>
    <dgm:pt modelId="{D2B90CFD-B600-4792-9FA5-3F53EDAABDE7}" type="pres">
      <dgm:prSet presAssocID="{50EA39E6-C940-4EC1-91B2-845B8DCDDB4B}" presName="compNode" presStyleCnt="0"/>
      <dgm:spPr/>
    </dgm:pt>
    <dgm:pt modelId="{7F8D704C-7E7D-4600-A739-6D2579BBD385}" type="pres">
      <dgm:prSet presAssocID="{50EA39E6-C940-4EC1-91B2-845B8DCDDB4B}" presName="bkgdShape" presStyleLbl="node1" presStyleIdx="1" presStyleCnt="4"/>
      <dgm:spPr/>
      <dgm:t>
        <a:bodyPr/>
        <a:lstStyle/>
        <a:p>
          <a:endParaRPr lang="es-ES"/>
        </a:p>
      </dgm:t>
    </dgm:pt>
    <dgm:pt modelId="{FA8B49B4-5CD1-4317-8792-1DC15E4F96AF}" type="pres">
      <dgm:prSet presAssocID="{50EA39E6-C940-4EC1-91B2-845B8DCDDB4B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81A10D0-A1B7-434C-857B-80EA1112E469}" type="pres">
      <dgm:prSet presAssocID="{50EA39E6-C940-4EC1-91B2-845B8DCDDB4B}" presName="invisiNode" presStyleLbl="node1" presStyleIdx="1" presStyleCnt="4"/>
      <dgm:spPr/>
    </dgm:pt>
    <dgm:pt modelId="{1866128B-B916-4D6B-A535-376F17B1F4C7}" type="pres">
      <dgm:prSet presAssocID="{50EA39E6-C940-4EC1-91B2-845B8DCDDB4B}" presName="imagNode" presStyleLbl="fgImgPlace1" presStyleIdx="1" presStyleCnt="4" custScaleX="100911" custLinFactNeighborX="146" custLinFactNeighborY="-2618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BF982C3D-F178-40A8-A58A-06D753355656}" type="pres">
      <dgm:prSet presAssocID="{1BB17A40-69AB-452B-8C1D-F4D9F74BB1B4}" presName="sibTrans" presStyleLbl="sibTrans2D1" presStyleIdx="0" presStyleCnt="0"/>
      <dgm:spPr/>
      <dgm:t>
        <a:bodyPr/>
        <a:lstStyle/>
        <a:p>
          <a:endParaRPr lang="es-ES"/>
        </a:p>
      </dgm:t>
    </dgm:pt>
    <dgm:pt modelId="{ED3BCB9D-6221-4599-A1EC-6DA2B191A5E7}" type="pres">
      <dgm:prSet presAssocID="{23044E88-EBBB-42D7-B807-733649727CB9}" presName="compNode" presStyleCnt="0"/>
      <dgm:spPr/>
    </dgm:pt>
    <dgm:pt modelId="{43BB964D-29B4-4A2F-8459-4F1B6D45C2E3}" type="pres">
      <dgm:prSet presAssocID="{23044E88-EBBB-42D7-B807-733649727CB9}" presName="bkgdShape" presStyleLbl="node1" presStyleIdx="2" presStyleCnt="4"/>
      <dgm:spPr/>
      <dgm:t>
        <a:bodyPr/>
        <a:lstStyle/>
        <a:p>
          <a:endParaRPr lang="es-ES"/>
        </a:p>
      </dgm:t>
    </dgm:pt>
    <dgm:pt modelId="{1BA54E9F-06FC-4B21-B2BD-3E4401F6A519}" type="pres">
      <dgm:prSet presAssocID="{23044E88-EBBB-42D7-B807-733649727CB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4E9447F-F0B0-4A0C-AE51-39BF5CB87D6B}" type="pres">
      <dgm:prSet presAssocID="{23044E88-EBBB-42D7-B807-733649727CB9}" presName="invisiNode" presStyleLbl="node1" presStyleIdx="2" presStyleCnt="4"/>
      <dgm:spPr/>
    </dgm:pt>
    <dgm:pt modelId="{ACD67FB8-F2BD-4751-8685-2B8AA35B27C0}" type="pres">
      <dgm:prSet presAssocID="{23044E88-EBBB-42D7-B807-733649727CB9}" presName="imagNode" presStyleLbl="fgImgPlac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73C1FCF1-96A6-4B70-81D8-C468BA84E15F}" type="pres">
      <dgm:prSet presAssocID="{AE4589A8-7FB5-4F22-AF70-35E270D5465B}" presName="sibTrans" presStyleLbl="sibTrans2D1" presStyleIdx="0" presStyleCnt="0"/>
      <dgm:spPr/>
      <dgm:t>
        <a:bodyPr/>
        <a:lstStyle/>
        <a:p>
          <a:endParaRPr lang="es-ES"/>
        </a:p>
      </dgm:t>
    </dgm:pt>
    <dgm:pt modelId="{2A441DA4-3142-496E-B917-31F0A9AE99C1}" type="pres">
      <dgm:prSet presAssocID="{94FEE287-98D8-4351-B739-1FDEF76A3662}" presName="compNode" presStyleCnt="0"/>
      <dgm:spPr/>
    </dgm:pt>
    <dgm:pt modelId="{FF40A977-20F4-4A1C-9117-65DBFB40E29F}" type="pres">
      <dgm:prSet presAssocID="{94FEE287-98D8-4351-B739-1FDEF76A3662}" presName="bkgdShape" presStyleLbl="node1" presStyleIdx="3" presStyleCnt="4"/>
      <dgm:spPr/>
      <dgm:t>
        <a:bodyPr/>
        <a:lstStyle/>
        <a:p>
          <a:endParaRPr lang="es-ES"/>
        </a:p>
      </dgm:t>
    </dgm:pt>
    <dgm:pt modelId="{82085F6C-D843-43A2-93BF-B6CFD87A5A98}" type="pres">
      <dgm:prSet presAssocID="{94FEE287-98D8-4351-B739-1FDEF76A366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D57F2F7-0F58-4B8A-B181-7FDD2A8854A3}" type="pres">
      <dgm:prSet presAssocID="{94FEE287-98D8-4351-B739-1FDEF76A3662}" presName="invisiNode" presStyleLbl="node1" presStyleIdx="3" presStyleCnt="4"/>
      <dgm:spPr/>
    </dgm:pt>
    <dgm:pt modelId="{86F80E83-8D4F-4E7F-A8D4-E0EBCD6CD2B6}" type="pres">
      <dgm:prSet presAssocID="{94FEE287-98D8-4351-B739-1FDEF76A3662}" presName="imagNode" presStyleLbl="fgImgPlac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</dgm:ptLst>
  <dgm:cxnLst>
    <dgm:cxn modelId="{66597620-5520-46CD-9D7C-52EDE0D16CA8}" type="presOf" srcId="{50EA39E6-C940-4EC1-91B2-845B8DCDDB4B}" destId="{FA8B49B4-5CD1-4317-8792-1DC15E4F96AF}" srcOrd="1" destOrd="0" presId="urn:microsoft.com/office/officeart/2005/8/layout/hList7#1"/>
    <dgm:cxn modelId="{A66A1059-E0C6-408B-9636-2D04D886410C}" type="presOf" srcId="{117AD266-0099-4C0F-8E30-783EA80CE1F3}" destId="{9801C291-E880-4C49-A3B8-8E914F8E2208}" srcOrd="0" destOrd="0" presId="urn:microsoft.com/office/officeart/2005/8/layout/hList7#1"/>
    <dgm:cxn modelId="{2AD881FF-813B-43BA-BB3E-A84718C4D62D}" type="presOf" srcId="{50EA39E6-C940-4EC1-91B2-845B8DCDDB4B}" destId="{7F8D704C-7E7D-4600-A739-6D2579BBD385}" srcOrd="0" destOrd="0" presId="urn:microsoft.com/office/officeart/2005/8/layout/hList7#1"/>
    <dgm:cxn modelId="{090064EB-8A17-453F-98E2-D08E28ED7437}" type="presOf" srcId="{1BB17A40-69AB-452B-8C1D-F4D9F74BB1B4}" destId="{BF982C3D-F178-40A8-A58A-06D753355656}" srcOrd="0" destOrd="0" presId="urn:microsoft.com/office/officeart/2005/8/layout/hList7#1"/>
    <dgm:cxn modelId="{0F3C39D2-BA91-4F39-89AE-5AA137058BE5}" type="presOf" srcId="{23044E88-EBBB-42D7-B807-733649727CB9}" destId="{43BB964D-29B4-4A2F-8459-4F1B6D45C2E3}" srcOrd="0" destOrd="0" presId="urn:microsoft.com/office/officeart/2005/8/layout/hList7#1"/>
    <dgm:cxn modelId="{E6FF0D7D-FEAC-475A-A13A-9F5784451A0E}" srcId="{AE8D02B1-B8CE-4C44-8578-B13E703682D8}" destId="{94FEE287-98D8-4351-B739-1FDEF76A3662}" srcOrd="3" destOrd="0" parTransId="{C7303C51-E7D5-4EF6-A353-80825C0E797F}" sibTransId="{BD17DD30-4DC9-49AB-8ED8-E0E56CCD1778}"/>
    <dgm:cxn modelId="{6EEAB244-69D2-4C6F-896A-0A127B0DD00F}" srcId="{AE8D02B1-B8CE-4C44-8578-B13E703682D8}" destId="{50EA39E6-C940-4EC1-91B2-845B8DCDDB4B}" srcOrd="1" destOrd="0" parTransId="{6C6D0F5C-6247-449B-96DC-53A48B6C72C7}" sibTransId="{1BB17A40-69AB-452B-8C1D-F4D9F74BB1B4}"/>
    <dgm:cxn modelId="{9F90DD84-6832-490F-AD04-D2F4013FCD95}" type="presOf" srcId="{AE8D02B1-B8CE-4C44-8578-B13E703682D8}" destId="{3986B120-DCDB-448A-944D-394DA0D76A9B}" srcOrd="0" destOrd="0" presId="urn:microsoft.com/office/officeart/2005/8/layout/hList7#1"/>
    <dgm:cxn modelId="{ACCEF28B-D6F4-4AF8-937A-4AE9D320EFDE}" type="presOf" srcId="{23044E88-EBBB-42D7-B807-733649727CB9}" destId="{1BA54E9F-06FC-4B21-B2BD-3E4401F6A519}" srcOrd="1" destOrd="0" presId="urn:microsoft.com/office/officeart/2005/8/layout/hList7#1"/>
    <dgm:cxn modelId="{0B6C59A9-E812-4025-8900-230DD4FF5416}" type="presOf" srcId="{6BE105F3-06FD-4D0C-8849-641E78EDDB49}" destId="{55A02112-8506-4674-A66A-9F2B289DE466}" srcOrd="0" destOrd="0" presId="urn:microsoft.com/office/officeart/2005/8/layout/hList7#1"/>
    <dgm:cxn modelId="{C5A3396D-08B0-4C9E-9DE4-B8A9D32DC847}" srcId="{AE8D02B1-B8CE-4C44-8578-B13E703682D8}" destId="{117AD266-0099-4C0F-8E30-783EA80CE1F3}" srcOrd="0" destOrd="0" parTransId="{6505BF99-EF2A-4A12-9E5B-9E7E767B3FFB}" sibTransId="{6BE105F3-06FD-4D0C-8849-641E78EDDB49}"/>
    <dgm:cxn modelId="{8C72B54F-3498-4131-B267-9FEBA68CEBDC}" type="presOf" srcId="{94FEE287-98D8-4351-B739-1FDEF76A3662}" destId="{FF40A977-20F4-4A1C-9117-65DBFB40E29F}" srcOrd="0" destOrd="0" presId="urn:microsoft.com/office/officeart/2005/8/layout/hList7#1"/>
    <dgm:cxn modelId="{3110E833-B6D5-4D6D-B9E9-76A4DECFECC8}" type="presOf" srcId="{117AD266-0099-4C0F-8E30-783EA80CE1F3}" destId="{C7D54FEB-25F4-488E-933F-25DB864DE804}" srcOrd="1" destOrd="0" presId="urn:microsoft.com/office/officeart/2005/8/layout/hList7#1"/>
    <dgm:cxn modelId="{EF3D17E3-DA93-440D-997F-462EA38B7747}" type="presOf" srcId="{AE4589A8-7FB5-4F22-AF70-35E270D5465B}" destId="{73C1FCF1-96A6-4B70-81D8-C468BA84E15F}" srcOrd="0" destOrd="0" presId="urn:microsoft.com/office/officeart/2005/8/layout/hList7#1"/>
    <dgm:cxn modelId="{C187F863-FF7F-4189-8FA5-132047233DBA}" srcId="{AE8D02B1-B8CE-4C44-8578-B13E703682D8}" destId="{23044E88-EBBB-42D7-B807-733649727CB9}" srcOrd="2" destOrd="0" parTransId="{DD7E32F5-1F3E-4339-AD94-636786B04B0D}" sibTransId="{AE4589A8-7FB5-4F22-AF70-35E270D5465B}"/>
    <dgm:cxn modelId="{26DCA4EC-7A1C-41FD-8B15-7B668986125D}" type="presOf" srcId="{94FEE287-98D8-4351-B739-1FDEF76A3662}" destId="{82085F6C-D843-43A2-93BF-B6CFD87A5A98}" srcOrd="1" destOrd="0" presId="urn:microsoft.com/office/officeart/2005/8/layout/hList7#1"/>
    <dgm:cxn modelId="{D4553EFD-4E0E-4F66-BD65-FB8CAE8C6633}" type="presParOf" srcId="{3986B120-DCDB-448A-944D-394DA0D76A9B}" destId="{1A53D20B-4773-438E-98D9-9D90958B88D8}" srcOrd="0" destOrd="0" presId="urn:microsoft.com/office/officeart/2005/8/layout/hList7#1"/>
    <dgm:cxn modelId="{ED6ED2D9-FD4C-4436-AC57-76B073E147D9}" type="presParOf" srcId="{3986B120-DCDB-448A-944D-394DA0D76A9B}" destId="{E18209EA-189E-49E1-870A-8E4CA16DBCA4}" srcOrd="1" destOrd="0" presId="urn:microsoft.com/office/officeart/2005/8/layout/hList7#1"/>
    <dgm:cxn modelId="{571208D9-2588-4288-8898-88B40C529C50}" type="presParOf" srcId="{E18209EA-189E-49E1-870A-8E4CA16DBCA4}" destId="{B07B04F4-4FFC-4390-A895-4ADE0606D7B7}" srcOrd="0" destOrd="0" presId="urn:microsoft.com/office/officeart/2005/8/layout/hList7#1"/>
    <dgm:cxn modelId="{68ED2B8A-AE1F-4DD9-B52B-313BE88A261E}" type="presParOf" srcId="{B07B04F4-4FFC-4390-A895-4ADE0606D7B7}" destId="{9801C291-E880-4C49-A3B8-8E914F8E2208}" srcOrd="0" destOrd="0" presId="urn:microsoft.com/office/officeart/2005/8/layout/hList7#1"/>
    <dgm:cxn modelId="{2B9B323B-2989-4B2D-B83D-7C60F15BB50C}" type="presParOf" srcId="{B07B04F4-4FFC-4390-A895-4ADE0606D7B7}" destId="{C7D54FEB-25F4-488E-933F-25DB864DE804}" srcOrd="1" destOrd="0" presId="urn:microsoft.com/office/officeart/2005/8/layout/hList7#1"/>
    <dgm:cxn modelId="{5BF18403-8178-4AAE-B938-F3B70A50A8DE}" type="presParOf" srcId="{B07B04F4-4FFC-4390-A895-4ADE0606D7B7}" destId="{64CE3310-A7B8-480C-8261-A445F2A4221C}" srcOrd="2" destOrd="0" presId="urn:microsoft.com/office/officeart/2005/8/layout/hList7#1"/>
    <dgm:cxn modelId="{021E0D6B-70AD-4B4D-A568-C33AEB9AD866}" type="presParOf" srcId="{B07B04F4-4FFC-4390-A895-4ADE0606D7B7}" destId="{4EA96EC8-546C-45E9-B5A9-2225E6E8D782}" srcOrd="3" destOrd="0" presId="urn:microsoft.com/office/officeart/2005/8/layout/hList7#1"/>
    <dgm:cxn modelId="{86784FB3-574C-4E9F-864A-3200557D30CE}" type="presParOf" srcId="{E18209EA-189E-49E1-870A-8E4CA16DBCA4}" destId="{55A02112-8506-4674-A66A-9F2B289DE466}" srcOrd="1" destOrd="0" presId="urn:microsoft.com/office/officeart/2005/8/layout/hList7#1"/>
    <dgm:cxn modelId="{4EEE7B08-86B8-46E8-8F09-AC32C1CE3519}" type="presParOf" srcId="{E18209EA-189E-49E1-870A-8E4CA16DBCA4}" destId="{D2B90CFD-B600-4792-9FA5-3F53EDAABDE7}" srcOrd="2" destOrd="0" presId="urn:microsoft.com/office/officeart/2005/8/layout/hList7#1"/>
    <dgm:cxn modelId="{5AD5C681-B83A-40AE-B7C9-8418CD4D3D48}" type="presParOf" srcId="{D2B90CFD-B600-4792-9FA5-3F53EDAABDE7}" destId="{7F8D704C-7E7D-4600-A739-6D2579BBD385}" srcOrd="0" destOrd="0" presId="urn:microsoft.com/office/officeart/2005/8/layout/hList7#1"/>
    <dgm:cxn modelId="{B7BD8F75-3F2E-4B67-9FC4-1878E60A9E8F}" type="presParOf" srcId="{D2B90CFD-B600-4792-9FA5-3F53EDAABDE7}" destId="{FA8B49B4-5CD1-4317-8792-1DC15E4F96AF}" srcOrd="1" destOrd="0" presId="urn:microsoft.com/office/officeart/2005/8/layout/hList7#1"/>
    <dgm:cxn modelId="{148A4565-E6A0-4874-AD27-23845FD796E4}" type="presParOf" srcId="{D2B90CFD-B600-4792-9FA5-3F53EDAABDE7}" destId="{981A10D0-A1B7-434C-857B-80EA1112E469}" srcOrd="2" destOrd="0" presId="urn:microsoft.com/office/officeart/2005/8/layout/hList7#1"/>
    <dgm:cxn modelId="{15274E46-4FAE-4BDC-A4CD-9D571C379FC6}" type="presParOf" srcId="{D2B90CFD-B600-4792-9FA5-3F53EDAABDE7}" destId="{1866128B-B916-4D6B-A535-376F17B1F4C7}" srcOrd="3" destOrd="0" presId="urn:microsoft.com/office/officeart/2005/8/layout/hList7#1"/>
    <dgm:cxn modelId="{66C5C823-1137-4BBB-9E7F-38BC83CD6F0C}" type="presParOf" srcId="{E18209EA-189E-49E1-870A-8E4CA16DBCA4}" destId="{BF982C3D-F178-40A8-A58A-06D753355656}" srcOrd="3" destOrd="0" presId="urn:microsoft.com/office/officeart/2005/8/layout/hList7#1"/>
    <dgm:cxn modelId="{6C9F7F13-AEFC-442F-8331-A8F4D553E79C}" type="presParOf" srcId="{E18209EA-189E-49E1-870A-8E4CA16DBCA4}" destId="{ED3BCB9D-6221-4599-A1EC-6DA2B191A5E7}" srcOrd="4" destOrd="0" presId="urn:microsoft.com/office/officeart/2005/8/layout/hList7#1"/>
    <dgm:cxn modelId="{3A75EFCC-A7B2-49CD-8A25-99150CA4A557}" type="presParOf" srcId="{ED3BCB9D-6221-4599-A1EC-6DA2B191A5E7}" destId="{43BB964D-29B4-4A2F-8459-4F1B6D45C2E3}" srcOrd="0" destOrd="0" presId="urn:microsoft.com/office/officeart/2005/8/layout/hList7#1"/>
    <dgm:cxn modelId="{47E317F9-6D85-4978-A7C3-B60B82F5583F}" type="presParOf" srcId="{ED3BCB9D-6221-4599-A1EC-6DA2B191A5E7}" destId="{1BA54E9F-06FC-4B21-B2BD-3E4401F6A519}" srcOrd="1" destOrd="0" presId="urn:microsoft.com/office/officeart/2005/8/layout/hList7#1"/>
    <dgm:cxn modelId="{3D9871F3-C300-4FE9-B8F7-DCC7FC91514E}" type="presParOf" srcId="{ED3BCB9D-6221-4599-A1EC-6DA2B191A5E7}" destId="{54E9447F-F0B0-4A0C-AE51-39BF5CB87D6B}" srcOrd="2" destOrd="0" presId="urn:microsoft.com/office/officeart/2005/8/layout/hList7#1"/>
    <dgm:cxn modelId="{BB240FF6-5A7D-46CF-A048-DB4A1E7DB326}" type="presParOf" srcId="{ED3BCB9D-6221-4599-A1EC-6DA2B191A5E7}" destId="{ACD67FB8-F2BD-4751-8685-2B8AA35B27C0}" srcOrd="3" destOrd="0" presId="urn:microsoft.com/office/officeart/2005/8/layout/hList7#1"/>
    <dgm:cxn modelId="{EE51BD4C-36BA-4230-AA1F-E3CBFA7AD519}" type="presParOf" srcId="{E18209EA-189E-49E1-870A-8E4CA16DBCA4}" destId="{73C1FCF1-96A6-4B70-81D8-C468BA84E15F}" srcOrd="5" destOrd="0" presId="urn:microsoft.com/office/officeart/2005/8/layout/hList7#1"/>
    <dgm:cxn modelId="{53024557-756B-4A37-A17F-BC3B3C73287E}" type="presParOf" srcId="{E18209EA-189E-49E1-870A-8E4CA16DBCA4}" destId="{2A441DA4-3142-496E-B917-31F0A9AE99C1}" srcOrd="6" destOrd="0" presId="urn:microsoft.com/office/officeart/2005/8/layout/hList7#1"/>
    <dgm:cxn modelId="{9AEFA9E0-8448-4A74-8D58-7784F0ECF019}" type="presParOf" srcId="{2A441DA4-3142-496E-B917-31F0A9AE99C1}" destId="{FF40A977-20F4-4A1C-9117-65DBFB40E29F}" srcOrd="0" destOrd="0" presId="urn:microsoft.com/office/officeart/2005/8/layout/hList7#1"/>
    <dgm:cxn modelId="{9C60C5B4-FB10-4675-B12C-A77CBE31778B}" type="presParOf" srcId="{2A441DA4-3142-496E-B917-31F0A9AE99C1}" destId="{82085F6C-D843-43A2-93BF-B6CFD87A5A98}" srcOrd="1" destOrd="0" presId="urn:microsoft.com/office/officeart/2005/8/layout/hList7#1"/>
    <dgm:cxn modelId="{6B542D14-9754-4166-8142-F3538E8E921E}" type="presParOf" srcId="{2A441DA4-3142-496E-B917-31F0A9AE99C1}" destId="{0D57F2F7-0F58-4B8A-B181-7FDD2A8854A3}" srcOrd="2" destOrd="0" presId="urn:microsoft.com/office/officeart/2005/8/layout/hList7#1"/>
    <dgm:cxn modelId="{3BDD538F-89E9-4150-B438-1A0D47767371}" type="presParOf" srcId="{2A441DA4-3142-496E-B917-31F0A9AE99C1}" destId="{86F80E83-8D4F-4E7F-A8D4-E0EBCD6CD2B6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31BE7A-4E2C-4E3B-8B07-2BCA75973B34}" type="doc">
      <dgm:prSet loTypeId="urn:microsoft.com/office/officeart/2005/8/layout/arrow2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s-ES"/>
        </a:p>
      </dgm:t>
    </dgm:pt>
    <dgm:pt modelId="{706436DC-DEC3-4ED0-AC34-EDDD46818B97}">
      <dgm:prSet phldrT="[Texto]" custT="1"/>
      <dgm:spPr/>
      <dgm:t>
        <a:bodyPr/>
        <a:lstStyle/>
        <a:p>
          <a:r>
            <a:rPr lang="es-ES" sz="1800" b="0" i="0" smtClean="0"/>
            <a:t>Acceso a su correo electrónico desde un teléfono móvil con Internet</a:t>
          </a:r>
          <a:endParaRPr lang="es-ES" sz="1800" dirty="0"/>
        </a:p>
      </dgm:t>
    </dgm:pt>
    <dgm:pt modelId="{A72B6789-D13F-484E-BF9E-5CED737279DF}" type="parTrans" cxnId="{756EDC33-C6CF-4375-BEAB-7BF315AE2928}">
      <dgm:prSet/>
      <dgm:spPr/>
      <dgm:t>
        <a:bodyPr/>
        <a:lstStyle/>
        <a:p>
          <a:endParaRPr lang="es-ES"/>
        </a:p>
      </dgm:t>
    </dgm:pt>
    <dgm:pt modelId="{CC7820B9-8568-4AF7-AF80-5CA5B0B06E4F}" type="sibTrans" cxnId="{756EDC33-C6CF-4375-BEAB-7BF315AE2928}">
      <dgm:prSet/>
      <dgm:spPr/>
      <dgm:t>
        <a:bodyPr/>
        <a:lstStyle/>
        <a:p>
          <a:endParaRPr lang="es-ES"/>
        </a:p>
      </dgm:t>
    </dgm:pt>
    <dgm:pt modelId="{23322F13-24F7-47A1-9959-FFDF831D782F}">
      <dgm:prSet phldrT="[Texto]" custT="1"/>
      <dgm:spPr/>
      <dgm:t>
        <a:bodyPr/>
        <a:lstStyle/>
        <a:p>
          <a:r>
            <a:rPr lang="es-ES" sz="1800" b="0" i="0" smtClean="0"/>
            <a:t>La galería fotográfica de Windows Live le permite importar, administrar y compartir fotos fácilmente</a:t>
          </a:r>
          <a:endParaRPr lang="es-ES" sz="1800" dirty="0"/>
        </a:p>
      </dgm:t>
    </dgm:pt>
    <dgm:pt modelId="{8169D490-4484-4C3C-BA42-BF5C9CC33692}" type="parTrans" cxnId="{4D7B131A-BD3C-4AA7-B0E3-81B556AB8725}">
      <dgm:prSet/>
      <dgm:spPr/>
      <dgm:t>
        <a:bodyPr/>
        <a:lstStyle/>
        <a:p>
          <a:endParaRPr lang="es-ES"/>
        </a:p>
      </dgm:t>
    </dgm:pt>
    <dgm:pt modelId="{440823FF-ACE0-4EEA-B750-5FCEA2FF0608}" type="sibTrans" cxnId="{4D7B131A-BD3C-4AA7-B0E3-81B556AB8725}">
      <dgm:prSet/>
      <dgm:spPr/>
      <dgm:t>
        <a:bodyPr/>
        <a:lstStyle/>
        <a:p>
          <a:endParaRPr lang="es-ES"/>
        </a:p>
      </dgm:t>
    </dgm:pt>
    <dgm:pt modelId="{913649AE-AD8D-41A4-AE6D-14370936A149}">
      <dgm:prSet phldrT="[Texto]" custT="1"/>
      <dgm:spPr/>
      <dgm:t>
        <a:bodyPr/>
        <a:lstStyle/>
        <a:p>
          <a:r>
            <a:rPr lang="es-ES" sz="1400" b="0" i="0" dirty="0" smtClean="0"/>
            <a:t>El servicio de correo electrónico cuenta con un filtro avanzado para el correo basura (spam), así como herramientas de protección antivirus, para proteger la información de los usuarios.</a:t>
          </a:r>
          <a:endParaRPr lang="es-ES" sz="1400" dirty="0"/>
        </a:p>
      </dgm:t>
    </dgm:pt>
    <dgm:pt modelId="{D35489DE-E9F2-4C23-9851-17A80BCAD5BE}" type="parTrans" cxnId="{7671086D-5460-46BE-9A9A-A31B4ADA8036}">
      <dgm:prSet/>
      <dgm:spPr/>
      <dgm:t>
        <a:bodyPr/>
        <a:lstStyle/>
        <a:p>
          <a:endParaRPr lang="es-ES"/>
        </a:p>
      </dgm:t>
    </dgm:pt>
    <dgm:pt modelId="{9129CFE7-017C-4B2A-BD99-71031DEA72D9}" type="sibTrans" cxnId="{7671086D-5460-46BE-9A9A-A31B4ADA8036}">
      <dgm:prSet/>
      <dgm:spPr/>
      <dgm:t>
        <a:bodyPr/>
        <a:lstStyle/>
        <a:p>
          <a:endParaRPr lang="es-ES"/>
        </a:p>
      </dgm:t>
    </dgm:pt>
    <dgm:pt modelId="{C31D4AE0-6C2E-458B-A3B2-0A680AC12FFB}" type="pres">
      <dgm:prSet presAssocID="{EE31BE7A-4E2C-4E3B-8B07-2BCA75973B34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2F2C16E-E8D9-46DE-8128-8A180F41152A}" type="pres">
      <dgm:prSet presAssocID="{EE31BE7A-4E2C-4E3B-8B07-2BCA75973B34}" presName="arrow" presStyleLbl="bgShp" presStyleIdx="0" presStyleCnt="1" custLinFactNeighborX="1736" custLinFactNeighborY="-9364"/>
      <dgm:spPr/>
    </dgm:pt>
    <dgm:pt modelId="{72324079-748C-4E63-BAD5-A531FE6AB333}" type="pres">
      <dgm:prSet presAssocID="{EE31BE7A-4E2C-4E3B-8B07-2BCA75973B34}" presName="arrowDiagram3" presStyleCnt="0"/>
      <dgm:spPr/>
    </dgm:pt>
    <dgm:pt modelId="{38B429FC-58EB-489A-95AE-86A913C77496}" type="pres">
      <dgm:prSet presAssocID="{706436DC-DEC3-4ED0-AC34-EDDD46818B97}" presName="bullet3a" presStyleLbl="node1" presStyleIdx="0" presStyleCnt="3"/>
      <dgm:spPr/>
    </dgm:pt>
    <dgm:pt modelId="{9A43B72C-F21A-4919-B529-1814E5B52820}" type="pres">
      <dgm:prSet presAssocID="{706436DC-DEC3-4ED0-AC34-EDDD46818B97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C6EE681-E473-4958-9BA5-53B9A7001AC0}" type="pres">
      <dgm:prSet presAssocID="{23322F13-24F7-47A1-9959-FFDF831D782F}" presName="bullet3b" presStyleLbl="node1" presStyleIdx="1" presStyleCnt="3"/>
      <dgm:spPr/>
    </dgm:pt>
    <dgm:pt modelId="{5FEBD53B-DBD3-4307-AB0F-A1AD9B06EE28}" type="pres">
      <dgm:prSet presAssocID="{23322F13-24F7-47A1-9959-FFDF831D782F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16ECDF2-02BB-4A84-8778-1EB2341D69B6}" type="pres">
      <dgm:prSet presAssocID="{913649AE-AD8D-41A4-AE6D-14370936A149}" presName="bullet3c" presStyleLbl="node1" presStyleIdx="2" presStyleCnt="3"/>
      <dgm:spPr/>
    </dgm:pt>
    <dgm:pt modelId="{E5708D61-CC04-4936-95A4-684D22586BF2}" type="pres">
      <dgm:prSet presAssocID="{913649AE-AD8D-41A4-AE6D-14370936A149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671086D-5460-46BE-9A9A-A31B4ADA8036}" srcId="{EE31BE7A-4E2C-4E3B-8B07-2BCA75973B34}" destId="{913649AE-AD8D-41A4-AE6D-14370936A149}" srcOrd="2" destOrd="0" parTransId="{D35489DE-E9F2-4C23-9851-17A80BCAD5BE}" sibTransId="{9129CFE7-017C-4B2A-BD99-71031DEA72D9}"/>
    <dgm:cxn modelId="{ACD7A946-6357-467C-8E64-7381AA70F1EC}" type="presOf" srcId="{23322F13-24F7-47A1-9959-FFDF831D782F}" destId="{5FEBD53B-DBD3-4307-AB0F-A1AD9B06EE28}" srcOrd="0" destOrd="0" presId="urn:microsoft.com/office/officeart/2005/8/layout/arrow2"/>
    <dgm:cxn modelId="{756EDC33-C6CF-4375-BEAB-7BF315AE2928}" srcId="{EE31BE7A-4E2C-4E3B-8B07-2BCA75973B34}" destId="{706436DC-DEC3-4ED0-AC34-EDDD46818B97}" srcOrd="0" destOrd="0" parTransId="{A72B6789-D13F-484E-BF9E-5CED737279DF}" sibTransId="{CC7820B9-8568-4AF7-AF80-5CA5B0B06E4F}"/>
    <dgm:cxn modelId="{8C934695-020F-48C9-A8DD-57B613320C21}" type="presOf" srcId="{706436DC-DEC3-4ED0-AC34-EDDD46818B97}" destId="{9A43B72C-F21A-4919-B529-1814E5B52820}" srcOrd="0" destOrd="0" presId="urn:microsoft.com/office/officeart/2005/8/layout/arrow2"/>
    <dgm:cxn modelId="{DFDC03D9-C8D0-4AF3-91A9-BE05498B7D42}" type="presOf" srcId="{913649AE-AD8D-41A4-AE6D-14370936A149}" destId="{E5708D61-CC04-4936-95A4-684D22586BF2}" srcOrd="0" destOrd="0" presId="urn:microsoft.com/office/officeart/2005/8/layout/arrow2"/>
    <dgm:cxn modelId="{9E8D0DCF-BADC-45B0-A5C7-18289B91E215}" type="presOf" srcId="{EE31BE7A-4E2C-4E3B-8B07-2BCA75973B34}" destId="{C31D4AE0-6C2E-458B-A3B2-0A680AC12FFB}" srcOrd="0" destOrd="0" presId="urn:microsoft.com/office/officeart/2005/8/layout/arrow2"/>
    <dgm:cxn modelId="{4D7B131A-BD3C-4AA7-B0E3-81B556AB8725}" srcId="{EE31BE7A-4E2C-4E3B-8B07-2BCA75973B34}" destId="{23322F13-24F7-47A1-9959-FFDF831D782F}" srcOrd="1" destOrd="0" parTransId="{8169D490-4484-4C3C-BA42-BF5C9CC33692}" sibTransId="{440823FF-ACE0-4EEA-B750-5FCEA2FF0608}"/>
    <dgm:cxn modelId="{7A6915E9-DC8B-459B-9977-081243060105}" type="presParOf" srcId="{C31D4AE0-6C2E-458B-A3B2-0A680AC12FFB}" destId="{F2F2C16E-E8D9-46DE-8128-8A180F41152A}" srcOrd="0" destOrd="0" presId="urn:microsoft.com/office/officeart/2005/8/layout/arrow2"/>
    <dgm:cxn modelId="{991E301E-71FD-442E-9862-1D584E93FC3E}" type="presParOf" srcId="{C31D4AE0-6C2E-458B-A3B2-0A680AC12FFB}" destId="{72324079-748C-4E63-BAD5-A531FE6AB333}" srcOrd="1" destOrd="0" presId="urn:microsoft.com/office/officeart/2005/8/layout/arrow2"/>
    <dgm:cxn modelId="{5A28F639-B98D-4081-A0C5-9787B5C9015E}" type="presParOf" srcId="{72324079-748C-4E63-BAD5-A531FE6AB333}" destId="{38B429FC-58EB-489A-95AE-86A913C77496}" srcOrd="0" destOrd="0" presId="urn:microsoft.com/office/officeart/2005/8/layout/arrow2"/>
    <dgm:cxn modelId="{1DC3C8D7-FE49-4918-8FD4-ACB04A1A50C7}" type="presParOf" srcId="{72324079-748C-4E63-BAD5-A531FE6AB333}" destId="{9A43B72C-F21A-4919-B529-1814E5B52820}" srcOrd="1" destOrd="0" presId="urn:microsoft.com/office/officeart/2005/8/layout/arrow2"/>
    <dgm:cxn modelId="{4602FC8F-6394-4027-90ED-682D2C4DE959}" type="presParOf" srcId="{72324079-748C-4E63-BAD5-A531FE6AB333}" destId="{5C6EE681-E473-4958-9BA5-53B9A7001AC0}" srcOrd="2" destOrd="0" presId="urn:microsoft.com/office/officeart/2005/8/layout/arrow2"/>
    <dgm:cxn modelId="{0370FCCB-0616-476B-BDE2-D4FCC84062AA}" type="presParOf" srcId="{72324079-748C-4E63-BAD5-A531FE6AB333}" destId="{5FEBD53B-DBD3-4307-AB0F-A1AD9B06EE28}" srcOrd="3" destOrd="0" presId="urn:microsoft.com/office/officeart/2005/8/layout/arrow2"/>
    <dgm:cxn modelId="{325E53B8-A28F-4837-989F-E55A1ED3EEF6}" type="presParOf" srcId="{72324079-748C-4E63-BAD5-A531FE6AB333}" destId="{916ECDF2-02BB-4A84-8778-1EB2341D69B6}" srcOrd="4" destOrd="0" presId="urn:microsoft.com/office/officeart/2005/8/layout/arrow2"/>
    <dgm:cxn modelId="{F10A5D57-75E1-4DB5-8A90-2E20DE57ED74}" type="presParOf" srcId="{72324079-748C-4E63-BAD5-A531FE6AB333}" destId="{E5708D61-CC04-4936-95A4-684D22586BF2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88D4F7C-DA13-42FF-9FD5-E0DA85EC3AF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ED76BCD-FB36-4B63-BC7E-E10D5A8BB6C6}">
      <dgm:prSet phldrT="[Texto]"/>
      <dgm:spPr/>
      <dgm:t>
        <a:bodyPr/>
        <a:lstStyle/>
        <a:p>
          <a:r>
            <a:rPr lang="es-ES" dirty="0" smtClean="0"/>
            <a:t>SIRVE PARA</a:t>
          </a:r>
          <a:endParaRPr lang="es-ES" dirty="0"/>
        </a:p>
      </dgm:t>
    </dgm:pt>
    <dgm:pt modelId="{F359F73B-C5E0-490A-A1F4-30CFA786B534}" type="parTrans" cxnId="{81435476-29B9-49AE-8D1B-1B57522A2BE7}">
      <dgm:prSet/>
      <dgm:spPr/>
      <dgm:t>
        <a:bodyPr/>
        <a:lstStyle/>
        <a:p>
          <a:endParaRPr lang="es-ES"/>
        </a:p>
      </dgm:t>
    </dgm:pt>
    <dgm:pt modelId="{ACF72B69-D973-4D33-AE44-BF9104D6A881}" type="sibTrans" cxnId="{81435476-29B9-49AE-8D1B-1B57522A2BE7}">
      <dgm:prSet/>
      <dgm:spPr/>
      <dgm:t>
        <a:bodyPr/>
        <a:lstStyle/>
        <a:p>
          <a:endParaRPr lang="es-ES"/>
        </a:p>
      </dgm:t>
    </dgm:pt>
    <dgm:pt modelId="{A64CCF90-C4BE-434F-B46A-ADB0F053B5A0}">
      <dgm:prSet phldrT="[Texto]"/>
      <dgm:spPr/>
      <dgm:t>
        <a:bodyPr/>
        <a:lstStyle/>
        <a:p>
          <a:r>
            <a:rPr lang="es-ES" dirty="0" smtClean="0"/>
            <a:t>TRABAJO</a:t>
          </a:r>
          <a:endParaRPr lang="es-ES" dirty="0"/>
        </a:p>
      </dgm:t>
    </dgm:pt>
    <dgm:pt modelId="{0088741C-657B-4A11-9374-0C1429A8217F}" type="parTrans" cxnId="{58BBD80D-8A51-4BA9-BE85-0CFC6C93A2D8}">
      <dgm:prSet/>
      <dgm:spPr/>
      <dgm:t>
        <a:bodyPr/>
        <a:lstStyle/>
        <a:p>
          <a:endParaRPr lang="es-ES"/>
        </a:p>
      </dgm:t>
    </dgm:pt>
    <dgm:pt modelId="{84D299D2-75BB-4749-967B-787F9B819AA5}" type="sibTrans" cxnId="{58BBD80D-8A51-4BA9-BE85-0CFC6C93A2D8}">
      <dgm:prSet/>
      <dgm:spPr/>
      <dgm:t>
        <a:bodyPr/>
        <a:lstStyle/>
        <a:p>
          <a:endParaRPr lang="es-ES"/>
        </a:p>
      </dgm:t>
    </dgm:pt>
    <dgm:pt modelId="{19E9D6FF-2475-47F1-AD98-F3CFC88F449C}">
      <dgm:prSet phldrT="[Texto]"/>
      <dgm:spPr/>
      <dgm:t>
        <a:bodyPr/>
        <a:lstStyle/>
        <a:p>
          <a:r>
            <a:rPr lang="es-ES" dirty="0" smtClean="0"/>
            <a:t>ENVIO DE TRABAJOS </a:t>
          </a:r>
          <a:endParaRPr lang="es-ES" dirty="0"/>
        </a:p>
      </dgm:t>
    </dgm:pt>
    <dgm:pt modelId="{19D66D5B-0C6F-489C-9F11-12A8F69B8299}" type="parTrans" cxnId="{0AEFB12B-CE3D-426C-BC35-BE13FA2FCDA9}">
      <dgm:prSet/>
      <dgm:spPr/>
      <dgm:t>
        <a:bodyPr/>
        <a:lstStyle/>
        <a:p>
          <a:endParaRPr lang="es-ES"/>
        </a:p>
      </dgm:t>
    </dgm:pt>
    <dgm:pt modelId="{C2CA4DD5-44A2-4D75-80C4-E4688372158E}" type="sibTrans" cxnId="{0AEFB12B-CE3D-426C-BC35-BE13FA2FCDA9}">
      <dgm:prSet/>
      <dgm:spPr/>
      <dgm:t>
        <a:bodyPr/>
        <a:lstStyle/>
        <a:p>
          <a:endParaRPr lang="es-ES"/>
        </a:p>
      </dgm:t>
    </dgm:pt>
    <dgm:pt modelId="{E20D721D-3D16-47C3-B761-1F2DD8690279}">
      <dgm:prSet phldrT="[Texto]"/>
      <dgm:spPr/>
      <dgm:t>
        <a:bodyPr/>
        <a:lstStyle/>
        <a:p>
          <a:r>
            <a:rPr lang="es-ES" dirty="0" smtClean="0"/>
            <a:t>ENTRETENIMIENTO</a:t>
          </a:r>
          <a:endParaRPr lang="es-ES" dirty="0"/>
        </a:p>
      </dgm:t>
    </dgm:pt>
    <dgm:pt modelId="{8183019E-1F50-4816-A78E-65E13DE9243D}" type="parTrans" cxnId="{6D68F817-38AE-45B2-B2BD-D8146E86ECD1}">
      <dgm:prSet/>
      <dgm:spPr/>
      <dgm:t>
        <a:bodyPr/>
        <a:lstStyle/>
        <a:p>
          <a:endParaRPr lang="es-ES"/>
        </a:p>
      </dgm:t>
    </dgm:pt>
    <dgm:pt modelId="{C9C93F37-C629-40CE-8370-69073DA664A5}" type="sibTrans" cxnId="{6D68F817-38AE-45B2-B2BD-D8146E86ECD1}">
      <dgm:prSet/>
      <dgm:spPr/>
      <dgm:t>
        <a:bodyPr/>
        <a:lstStyle/>
        <a:p>
          <a:endParaRPr lang="es-ES"/>
        </a:p>
      </dgm:t>
    </dgm:pt>
    <dgm:pt modelId="{3C99AE48-6E28-4D50-B6EF-C3A49F312067}">
      <dgm:prSet phldrT="[Texto]"/>
      <dgm:spPr/>
      <dgm:t>
        <a:bodyPr/>
        <a:lstStyle/>
        <a:p>
          <a:r>
            <a:rPr lang="es-ES" dirty="0" smtClean="0"/>
            <a:t>COMUNICARSE CON AMIGOS</a:t>
          </a:r>
          <a:endParaRPr lang="es-ES" dirty="0"/>
        </a:p>
      </dgm:t>
    </dgm:pt>
    <dgm:pt modelId="{096F1ED9-2FFA-457B-BDB5-E1FE1827A6F1}" type="parTrans" cxnId="{0F5CC494-32AF-4C28-81DB-698C4024D10E}">
      <dgm:prSet/>
      <dgm:spPr/>
      <dgm:t>
        <a:bodyPr/>
        <a:lstStyle/>
        <a:p>
          <a:endParaRPr lang="es-ES"/>
        </a:p>
      </dgm:t>
    </dgm:pt>
    <dgm:pt modelId="{2D6754E1-B703-4E2D-A150-21FA43FD7455}" type="sibTrans" cxnId="{0F5CC494-32AF-4C28-81DB-698C4024D10E}">
      <dgm:prSet/>
      <dgm:spPr/>
      <dgm:t>
        <a:bodyPr/>
        <a:lstStyle/>
        <a:p>
          <a:endParaRPr lang="es-ES"/>
        </a:p>
      </dgm:t>
    </dgm:pt>
    <dgm:pt modelId="{7C01342E-CEAF-4E3B-8C2C-A5E0B4D8E2AF}">
      <dgm:prSet phldrT="[Texto]"/>
      <dgm:spPr/>
      <dgm:t>
        <a:bodyPr/>
        <a:lstStyle/>
        <a:p>
          <a:r>
            <a:rPr lang="es-ES" dirty="0" smtClean="0"/>
            <a:t>ENVIO DE DATOS</a:t>
          </a:r>
          <a:endParaRPr lang="es-ES" dirty="0"/>
        </a:p>
      </dgm:t>
    </dgm:pt>
    <dgm:pt modelId="{DD1C7A3F-A2D0-417E-B3D6-FB13F606789F}" type="sibTrans" cxnId="{EF8F8A81-A985-4C72-8FB7-C9B98AF1502B}">
      <dgm:prSet/>
      <dgm:spPr/>
      <dgm:t>
        <a:bodyPr/>
        <a:lstStyle/>
        <a:p>
          <a:endParaRPr lang="es-ES"/>
        </a:p>
      </dgm:t>
    </dgm:pt>
    <dgm:pt modelId="{E3B1CFD3-D2CC-45EB-8DD0-511830C33CEF}" type="parTrans" cxnId="{EF8F8A81-A985-4C72-8FB7-C9B98AF1502B}">
      <dgm:prSet/>
      <dgm:spPr/>
      <dgm:t>
        <a:bodyPr/>
        <a:lstStyle/>
        <a:p>
          <a:endParaRPr lang="es-ES"/>
        </a:p>
      </dgm:t>
    </dgm:pt>
    <dgm:pt modelId="{BF575E06-D878-477A-A67D-38BB496F1FF4}">
      <dgm:prSet/>
      <dgm:spPr/>
      <dgm:t>
        <a:bodyPr/>
        <a:lstStyle/>
        <a:p>
          <a:r>
            <a:rPr lang="es-ES" dirty="0" smtClean="0"/>
            <a:t>VISUALIZACION DE FOTOS </a:t>
          </a:r>
          <a:endParaRPr lang="es-ES" dirty="0"/>
        </a:p>
      </dgm:t>
    </dgm:pt>
    <dgm:pt modelId="{2113EA10-9CD5-4646-9707-4A01DCFD899C}" type="sibTrans" cxnId="{EAD0643B-A5CC-4471-899C-8E625FC48BA8}">
      <dgm:prSet/>
      <dgm:spPr/>
      <dgm:t>
        <a:bodyPr/>
        <a:lstStyle/>
        <a:p>
          <a:endParaRPr lang="es-ES"/>
        </a:p>
      </dgm:t>
    </dgm:pt>
    <dgm:pt modelId="{D70CBD70-6139-483F-83D4-6E5B61CE65D1}" type="parTrans" cxnId="{EAD0643B-A5CC-4471-899C-8E625FC48BA8}">
      <dgm:prSet/>
      <dgm:spPr/>
      <dgm:t>
        <a:bodyPr/>
        <a:lstStyle/>
        <a:p>
          <a:endParaRPr lang="es-ES"/>
        </a:p>
      </dgm:t>
    </dgm:pt>
    <dgm:pt modelId="{1A6E3A3C-B612-4381-AF53-61FE225E570D}" type="pres">
      <dgm:prSet presAssocID="{188D4F7C-DA13-42FF-9FD5-E0DA85EC3AF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40A6EB6-6D68-4AFD-B73E-61E1AFB09D2B}" type="pres">
      <dgm:prSet presAssocID="{2ED76BCD-FB36-4B63-BC7E-E10D5A8BB6C6}" presName="root1" presStyleCnt="0"/>
      <dgm:spPr/>
    </dgm:pt>
    <dgm:pt modelId="{5DE942D1-2F2F-466C-A8DA-EAC26A0AF7A2}" type="pres">
      <dgm:prSet presAssocID="{2ED76BCD-FB36-4B63-BC7E-E10D5A8BB6C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D9E5B18-C6F0-4E07-8A20-C6498B39E83E}" type="pres">
      <dgm:prSet presAssocID="{2ED76BCD-FB36-4B63-BC7E-E10D5A8BB6C6}" presName="level2hierChild" presStyleCnt="0"/>
      <dgm:spPr/>
    </dgm:pt>
    <dgm:pt modelId="{2A53D355-9497-4767-91E3-9023750496EE}" type="pres">
      <dgm:prSet presAssocID="{0088741C-657B-4A11-9374-0C1429A8217F}" presName="conn2-1" presStyleLbl="parChTrans1D2" presStyleIdx="0" presStyleCnt="2"/>
      <dgm:spPr/>
      <dgm:t>
        <a:bodyPr/>
        <a:lstStyle/>
        <a:p>
          <a:endParaRPr lang="es-ES"/>
        </a:p>
      </dgm:t>
    </dgm:pt>
    <dgm:pt modelId="{42853EA0-1B4B-4097-A92F-AE7BA32C8D26}" type="pres">
      <dgm:prSet presAssocID="{0088741C-657B-4A11-9374-0C1429A8217F}" presName="connTx" presStyleLbl="parChTrans1D2" presStyleIdx="0" presStyleCnt="2"/>
      <dgm:spPr/>
      <dgm:t>
        <a:bodyPr/>
        <a:lstStyle/>
        <a:p>
          <a:endParaRPr lang="es-ES"/>
        </a:p>
      </dgm:t>
    </dgm:pt>
    <dgm:pt modelId="{A10EABA4-B4A7-4C5C-A23D-CC7FC6E8538E}" type="pres">
      <dgm:prSet presAssocID="{A64CCF90-C4BE-434F-B46A-ADB0F053B5A0}" presName="root2" presStyleCnt="0"/>
      <dgm:spPr/>
    </dgm:pt>
    <dgm:pt modelId="{3EB72D6A-4282-41E0-8996-2F9F286D3A69}" type="pres">
      <dgm:prSet presAssocID="{A64CCF90-C4BE-434F-B46A-ADB0F053B5A0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A370B35-F077-45F8-91C0-86573DF092BF}" type="pres">
      <dgm:prSet presAssocID="{A64CCF90-C4BE-434F-B46A-ADB0F053B5A0}" presName="level3hierChild" presStyleCnt="0"/>
      <dgm:spPr/>
    </dgm:pt>
    <dgm:pt modelId="{3CD4C3F6-1DCF-475E-9586-1567780D172C}" type="pres">
      <dgm:prSet presAssocID="{E3B1CFD3-D2CC-45EB-8DD0-511830C33CEF}" presName="conn2-1" presStyleLbl="parChTrans1D3" presStyleIdx="0" presStyleCnt="4"/>
      <dgm:spPr/>
      <dgm:t>
        <a:bodyPr/>
        <a:lstStyle/>
        <a:p>
          <a:endParaRPr lang="es-ES"/>
        </a:p>
      </dgm:t>
    </dgm:pt>
    <dgm:pt modelId="{B12D6EB8-1EFE-4649-9EC3-4DB1FCBEC4CE}" type="pres">
      <dgm:prSet presAssocID="{E3B1CFD3-D2CC-45EB-8DD0-511830C33CEF}" presName="connTx" presStyleLbl="parChTrans1D3" presStyleIdx="0" presStyleCnt="4"/>
      <dgm:spPr/>
      <dgm:t>
        <a:bodyPr/>
        <a:lstStyle/>
        <a:p>
          <a:endParaRPr lang="es-ES"/>
        </a:p>
      </dgm:t>
    </dgm:pt>
    <dgm:pt modelId="{82D69DB6-2A07-4362-8AE9-F02AEDDD655C}" type="pres">
      <dgm:prSet presAssocID="{7C01342E-CEAF-4E3B-8C2C-A5E0B4D8E2AF}" presName="root2" presStyleCnt="0"/>
      <dgm:spPr/>
    </dgm:pt>
    <dgm:pt modelId="{9B8ADCA6-280E-45CE-AB1E-40E41B1FA537}" type="pres">
      <dgm:prSet presAssocID="{7C01342E-CEAF-4E3B-8C2C-A5E0B4D8E2AF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970F79-05AD-4285-94BB-394B929D7D10}" type="pres">
      <dgm:prSet presAssocID="{7C01342E-CEAF-4E3B-8C2C-A5E0B4D8E2AF}" presName="level3hierChild" presStyleCnt="0"/>
      <dgm:spPr/>
    </dgm:pt>
    <dgm:pt modelId="{29F49DBA-0E20-4B69-BDFD-82471C17E851}" type="pres">
      <dgm:prSet presAssocID="{19D66D5B-0C6F-489C-9F11-12A8F69B8299}" presName="conn2-1" presStyleLbl="parChTrans1D3" presStyleIdx="1" presStyleCnt="4"/>
      <dgm:spPr/>
      <dgm:t>
        <a:bodyPr/>
        <a:lstStyle/>
        <a:p>
          <a:endParaRPr lang="es-ES"/>
        </a:p>
      </dgm:t>
    </dgm:pt>
    <dgm:pt modelId="{1DB46F4F-7179-4BE1-BB1B-9F093BA9C1DA}" type="pres">
      <dgm:prSet presAssocID="{19D66D5B-0C6F-489C-9F11-12A8F69B8299}" presName="connTx" presStyleLbl="parChTrans1D3" presStyleIdx="1" presStyleCnt="4"/>
      <dgm:spPr/>
      <dgm:t>
        <a:bodyPr/>
        <a:lstStyle/>
        <a:p>
          <a:endParaRPr lang="es-ES"/>
        </a:p>
      </dgm:t>
    </dgm:pt>
    <dgm:pt modelId="{07C106F4-4670-482A-90B9-6CFFA8811D7C}" type="pres">
      <dgm:prSet presAssocID="{19E9D6FF-2475-47F1-AD98-F3CFC88F449C}" presName="root2" presStyleCnt="0"/>
      <dgm:spPr/>
    </dgm:pt>
    <dgm:pt modelId="{6B099A55-0913-4C34-98B5-A419D964277A}" type="pres">
      <dgm:prSet presAssocID="{19E9D6FF-2475-47F1-AD98-F3CFC88F449C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4F258B7-CFBB-4020-9476-FA5EE5054EEA}" type="pres">
      <dgm:prSet presAssocID="{19E9D6FF-2475-47F1-AD98-F3CFC88F449C}" presName="level3hierChild" presStyleCnt="0"/>
      <dgm:spPr/>
    </dgm:pt>
    <dgm:pt modelId="{E40F35D3-F25B-4AC3-9B76-6503B8AAD022}" type="pres">
      <dgm:prSet presAssocID="{8183019E-1F50-4816-A78E-65E13DE9243D}" presName="conn2-1" presStyleLbl="parChTrans1D2" presStyleIdx="1" presStyleCnt="2"/>
      <dgm:spPr/>
      <dgm:t>
        <a:bodyPr/>
        <a:lstStyle/>
        <a:p>
          <a:endParaRPr lang="es-ES"/>
        </a:p>
      </dgm:t>
    </dgm:pt>
    <dgm:pt modelId="{97C21D2B-3A7D-460F-BDB2-A7F0FC017BF5}" type="pres">
      <dgm:prSet presAssocID="{8183019E-1F50-4816-A78E-65E13DE9243D}" presName="connTx" presStyleLbl="parChTrans1D2" presStyleIdx="1" presStyleCnt="2"/>
      <dgm:spPr/>
      <dgm:t>
        <a:bodyPr/>
        <a:lstStyle/>
        <a:p>
          <a:endParaRPr lang="es-ES"/>
        </a:p>
      </dgm:t>
    </dgm:pt>
    <dgm:pt modelId="{5174A492-229B-4CD5-994C-6738E2E00602}" type="pres">
      <dgm:prSet presAssocID="{E20D721D-3D16-47C3-B761-1F2DD8690279}" presName="root2" presStyleCnt="0"/>
      <dgm:spPr/>
    </dgm:pt>
    <dgm:pt modelId="{3A6BC6C8-3CF0-4645-9FD9-2AAD49805EFC}" type="pres">
      <dgm:prSet presAssocID="{E20D721D-3D16-47C3-B761-1F2DD8690279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0C952-2321-464E-8ACA-AA84365E5130}" type="pres">
      <dgm:prSet presAssocID="{E20D721D-3D16-47C3-B761-1F2DD8690279}" presName="level3hierChild" presStyleCnt="0"/>
      <dgm:spPr/>
    </dgm:pt>
    <dgm:pt modelId="{6C840717-E8BA-400B-BF47-B8CDF533C17F}" type="pres">
      <dgm:prSet presAssocID="{096F1ED9-2FFA-457B-BDB5-E1FE1827A6F1}" presName="conn2-1" presStyleLbl="parChTrans1D3" presStyleIdx="2" presStyleCnt="4"/>
      <dgm:spPr/>
      <dgm:t>
        <a:bodyPr/>
        <a:lstStyle/>
        <a:p>
          <a:endParaRPr lang="es-ES"/>
        </a:p>
      </dgm:t>
    </dgm:pt>
    <dgm:pt modelId="{02A83840-FF84-4BF2-8488-8457B9468F17}" type="pres">
      <dgm:prSet presAssocID="{096F1ED9-2FFA-457B-BDB5-E1FE1827A6F1}" presName="connTx" presStyleLbl="parChTrans1D3" presStyleIdx="2" presStyleCnt="4"/>
      <dgm:spPr/>
      <dgm:t>
        <a:bodyPr/>
        <a:lstStyle/>
        <a:p>
          <a:endParaRPr lang="es-ES"/>
        </a:p>
      </dgm:t>
    </dgm:pt>
    <dgm:pt modelId="{2FE6A6C5-C0C9-4650-B599-598E4BE9ADAD}" type="pres">
      <dgm:prSet presAssocID="{3C99AE48-6E28-4D50-B6EF-C3A49F312067}" presName="root2" presStyleCnt="0"/>
      <dgm:spPr/>
    </dgm:pt>
    <dgm:pt modelId="{661A6BCC-C74C-4F63-B880-82D25B3B2DCF}" type="pres">
      <dgm:prSet presAssocID="{3C99AE48-6E28-4D50-B6EF-C3A49F312067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887A42-4F7A-48E7-99B2-4B463CDDFF6A}" type="pres">
      <dgm:prSet presAssocID="{3C99AE48-6E28-4D50-B6EF-C3A49F312067}" presName="level3hierChild" presStyleCnt="0"/>
      <dgm:spPr/>
    </dgm:pt>
    <dgm:pt modelId="{0D933706-0AD1-4159-83FB-468E76B29A14}" type="pres">
      <dgm:prSet presAssocID="{D70CBD70-6139-483F-83D4-6E5B61CE65D1}" presName="conn2-1" presStyleLbl="parChTrans1D3" presStyleIdx="3" presStyleCnt="4"/>
      <dgm:spPr/>
      <dgm:t>
        <a:bodyPr/>
        <a:lstStyle/>
        <a:p>
          <a:endParaRPr lang="es-ES"/>
        </a:p>
      </dgm:t>
    </dgm:pt>
    <dgm:pt modelId="{3DDFAEE6-B5B4-4FC4-8EA8-0E819FFD13E8}" type="pres">
      <dgm:prSet presAssocID="{D70CBD70-6139-483F-83D4-6E5B61CE65D1}" presName="connTx" presStyleLbl="parChTrans1D3" presStyleIdx="3" presStyleCnt="4"/>
      <dgm:spPr/>
      <dgm:t>
        <a:bodyPr/>
        <a:lstStyle/>
        <a:p>
          <a:endParaRPr lang="es-ES"/>
        </a:p>
      </dgm:t>
    </dgm:pt>
    <dgm:pt modelId="{4686ED5C-F562-4410-9604-57DF52DD6BF6}" type="pres">
      <dgm:prSet presAssocID="{BF575E06-D878-477A-A67D-38BB496F1FF4}" presName="root2" presStyleCnt="0"/>
      <dgm:spPr/>
    </dgm:pt>
    <dgm:pt modelId="{03B01208-C142-44EF-842D-399D67B84C5D}" type="pres">
      <dgm:prSet presAssocID="{BF575E06-D878-477A-A67D-38BB496F1FF4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DCBBB8-1283-4CFF-A696-98707C9902BD}" type="pres">
      <dgm:prSet presAssocID="{BF575E06-D878-477A-A67D-38BB496F1FF4}" presName="level3hierChild" presStyleCnt="0"/>
      <dgm:spPr/>
    </dgm:pt>
  </dgm:ptLst>
  <dgm:cxnLst>
    <dgm:cxn modelId="{E5820B39-D458-4388-AB08-90779C828B25}" type="presOf" srcId="{BF575E06-D878-477A-A67D-38BB496F1FF4}" destId="{03B01208-C142-44EF-842D-399D67B84C5D}" srcOrd="0" destOrd="0" presId="urn:microsoft.com/office/officeart/2005/8/layout/hierarchy2"/>
    <dgm:cxn modelId="{00164C05-EE91-4089-8C23-D824167EDBAD}" type="presOf" srcId="{E3B1CFD3-D2CC-45EB-8DD0-511830C33CEF}" destId="{3CD4C3F6-1DCF-475E-9586-1567780D172C}" srcOrd="0" destOrd="0" presId="urn:microsoft.com/office/officeart/2005/8/layout/hierarchy2"/>
    <dgm:cxn modelId="{38E2255F-2DC7-47FD-9BB8-A8AE807C71FE}" type="presOf" srcId="{2ED76BCD-FB36-4B63-BC7E-E10D5A8BB6C6}" destId="{5DE942D1-2F2F-466C-A8DA-EAC26A0AF7A2}" srcOrd="0" destOrd="0" presId="urn:microsoft.com/office/officeart/2005/8/layout/hierarchy2"/>
    <dgm:cxn modelId="{0AEFB12B-CE3D-426C-BC35-BE13FA2FCDA9}" srcId="{A64CCF90-C4BE-434F-B46A-ADB0F053B5A0}" destId="{19E9D6FF-2475-47F1-AD98-F3CFC88F449C}" srcOrd="1" destOrd="0" parTransId="{19D66D5B-0C6F-489C-9F11-12A8F69B8299}" sibTransId="{C2CA4DD5-44A2-4D75-80C4-E4688372158E}"/>
    <dgm:cxn modelId="{CB92A438-1A71-41CC-883D-5B9AE2E59E59}" type="presOf" srcId="{19D66D5B-0C6F-489C-9F11-12A8F69B8299}" destId="{29F49DBA-0E20-4B69-BDFD-82471C17E851}" srcOrd="0" destOrd="0" presId="urn:microsoft.com/office/officeart/2005/8/layout/hierarchy2"/>
    <dgm:cxn modelId="{EE573D56-F9B0-45D8-894B-61E08D91831D}" type="presOf" srcId="{0088741C-657B-4A11-9374-0C1429A8217F}" destId="{2A53D355-9497-4767-91E3-9023750496EE}" srcOrd="0" destOrd="0" presId="urn:microsoft.com/office/officeart/2005/8/layout/hierarchy2"/>
    <dgm:cxn modelId="{3E27AC83-387F-4505-951E-E486527AEB90}" type="presOf" srcId="{19E9D6FF-2475-47F1-AD98-F3CFC88F449C}" destId="{6B099A55-0913-4C34-98B5-A419D964277A}" srcOrd="0" destOrd="0" presId="urn:microsoft.com/office/officeart/2005/8/layout/hierarchy2"/>
    <dgm:cxn modelId="{EAD0643B-A5CC-4471-899C-8E625FC48BA8}" srcId="{E20D721D-3D16-47C3-B761-1F2DD8690279}" destId="{BF575E06-D878-477A-A67D-38BB496F1FF4}" srcOrd="1" destOrd="0" parTransId="{D70CBD70-6139-483F-83D4-6E5B61CE65D1}" sibTransId="{2113EA10-9CD5-4646-9707-4A01DCFD899C}"/>
    <dgm:cxn modelId="{31E4158F-E8FF-447B-8C25-D8816C145C96}" type="presOf" srcId="{8183019E-1F50-4816-A78E-65E13DE9243D}" destId="{97C21D2B-3A7D-460F-BDB2-A7F0FC017BF5}" srcOrd="1" destOrd="0" presId="urn:microsoft.com/office/officeart/2005/8/layout/hierarchy2"/>
    <dgm:cxn modelId="{6C46BD7E-6ED4-4A75-9588-80BD34536E03}" type="presOf" srcId="{0088741C-657B-4A11-9374-0C1429A8217F}" destId="{42853EA0-1B4B-4097-A92F-AE7BA32C8D26}" srcOrd="1" destOrd="0" presId="urn:microsoft.com/office/officeart/2005/8/layout/hierarchy2"/>
    <dgm:cxn modelId="{942B10D9-0923-41DB-85E6-D3801AC58FCB}" type="presOf" srcId="{096F1ED9-2FFA-457B-BDB5-E1FE1827A6F1}" destId="{6C840717-E8BA-400B-BF47-B8CDF533C17F}" srcOrd="0" destOrd="0" presId="urn:microsoft.com/office/officeart/2005/8/layout/hierarchy2"/>
    <dgm:cxn modelId="{4631E0B9-7405-4670-81B9-CD4F6231D0A6}" type="presOf" srcId="{D70CBD70-6139-483F-83D4-6E5B61CE65D1}" destId="{0D933706-0AD1-4159-83FB-468E76B29A14}" srcOrd="0" destOrd="0" presId="urn:microsoft.com/office/officeart/2005/8/layout/hierarchy2"/>
    <dgm:cxn modelId="{465164A8-5C16-41A7-B17F-67CACA1DE1FE}" type="presOf" srcId="{A64CCF90-C4BE-434F-B46A-ADB0F053B5A0}" destId="{3EB72D6A-4282-41E0-8996-2F9F286D3A69}" srcOrd="0" destOrd="0" presId="urn:microsoft.com/office/officeart/2005/8/layout/hierarchy2"/>
    <dgm:cxn modelId="{F8CE673E-0F97-45D4-881B-A49A5E9C15B8}" type="presOf" srcId="{19D66D5B-0C6F-489C-9F11-12A8F69B8299}" destId="{1DB46F4F-7179-4BE1-BB1B-9F093BA9C1DA}" srcOrd="1" destOrd="0" presId="urn:microsoft.com/office/officeart/2005/8/layout/hierarchy2"/>
    <dgm:cxn modelId="{CECC28F4-0F89-4B0B-BC40-73776355F7EE}" type="presOf" srcId="{3C99AE48-6E28-4D50-B6EF-C3A49F312067}" destId="{661A6BCC-C74C-4F63-B880-82D25B3B2DCF}" srcOrd="0" destOrd="0" presId="urn:microsoft.com/office/officeart/2005/8/layout/hierarchy2"/>
    <dgm:cxn modelId="{2338DB49-D033-411D-8C3D-311B67E4D8AB}" type="presOf" srcId="{7C01342E-CEAF-4E3B-8C2C-A5E0B4D8E2AF}" destId="{9B8ADCA6-280E-45CE-AB1E-40E41B1FA537}" srcOrd="0" destOrd="0" presId="urn:microsoft.com/office/officeart/2005/8/layout/hierarchy2"/>
    <dgm:cxn modelId="{0AE96AF4-305D-494A-AEA8-B1E9BD435EC9}" type="presOf" srcId="{E20D721D-3D16-47C3-B761-1F2DD8690279}" destId="{3A6BC6C8-3CF0-4645-9FD9-2AAD49805EFC}" srcOrd="0" destOrd="0" presId="urn:microsoft.com/office/officeart/2005/8/layout/hierarchy2"/>
    <dgm:cxn modelId="{C5A0ACC7-4427-4658-95FD-E8C5292EEA3A}" type="presOf" srcId="{096F1ED9-2FFA-457B-BDB5-E1FE1827A6F1}" destId="{02A83840-FF84-4BF2-8488-8457B9468F17}" srcOrd="1" destOrd="0" presId="urn:microsoft.com/office/officeart/2005/8/layout/hierarchy2"/>
    <dgm:cxn modelId="{EF8F8A81-A985-4C72-8FB7-C9B98AF1502B}" srcId="{A64CCF90-C4BE-434F-B46A-ADB0F053B5A0}" destId="{7C01342E-CEAF-4E3B-8C2C-A5E0B4D8E2AF}" srcOrd="0" destOrd="0" parTransId="{E3B1CFD3-D2CC-45EB-8DD0-511830C33CEF}" sibTransId="{DD1C7A3F-A2D0-417E-B3D6-FB13F606789F}"/>
    <dgm:cxn modelId="{136846F0-8B1C-48D5-BE7B-030B17125A53}" type="presOf" srcId="{8183019E-1F50-4816-A78E-65E13DE9243D}" destId="{E40F35D3-F25B-4AC3-9B76-6503B8AAD022}" srcOrd="0" destOrd="0" presId="urn:microsoft.com/office/officeart/2005/8/layout/hierarchy2"/>
    <dgm:cxn modelId="{81435476-29B9-49AE-8D1B-1B57522A2BE7}" srcId="{188D4F7C-DA13-42FF-9FD5-E0DA85EC3AF1}" destId="{2ED76BCD-FB36-4B63-BC7E-E10D5A8BB6C6}" srcOrd="0" destOrd="0" parTransId="{F359F73B-C5E0-490A-A1F4-30CFA786B534}" sibTransId="{ACF72B69-D973-4D33-AE44-BF9104D6A881}"/>
    <dgm:cxn modelId="{B85E47AF-DC60-455A-866A-DFC9EFF20E4F}" type="presOf" srcId="{D70CBD70-6139-483F-83D4-6E5B61CE65D1}" destId="{3DDFAEE6-B5B4-4FC4-8EA8-0E819FFD13E8}" srcOrd="1" destOrd="0" presId="urn:microsoft.com/office/officeart/2005/8/layout/hierarchy2"/>
    <dgm:cxn modelId="{58BBD80D-8A51-4BA9-BE85-0CFC6C93A2D8}" srcId="{2ED76BCD-FB36-4B63-BC7E-E10D5A8BB6C6}" destId="{A64CCF90-C4BE-434F-B46A-ADB0F053B5A0}" srcOrd="0" destOrd="0" parTransId="{0088741C-657B-4A11-9374-0C1429A8217F}" sibTransId="{84D299D2-75BB-4749-967B-787F9B819AA5}"/>
    <dgm:cxn modelId="{4213B8BF-0C68-4F96-8996-55E9653A3923}" type="presOf" srcId="{E3B1CFD3-D2CC-45EB-8DD0-511830C33CEF}" destId="{B12D6EB8-1EFE-4649-9EC3-4DB1FCBEC4CE}" srcOrd="1" destOrd="0" presId="urn:microsoft.com/office/officeart/2005/8/layout/hierarchy2"/>
    <dgm:cxn modelId="{0BEB6D8D-8690-42FB-89CA-C8A23A2010FE}" type="presOf" srcId="{188D4F7C-DA13-42FF-9FD5-E0DA85EC3AF1}" destId="{1A6E3A3C-B612-4381-AF53-61FE225E570D}" srcOrd="0" destOrd="0" presId="urn:microsoft.com/office/officeart/2005/8/layout/hierarchy2"/>
    <dgm:cxn modelId="{0F5CC494-32AF-4C28-81DB-698C4024D10E}" srcId="{E20D721D-3D16-47C3-B761-1F2DD8690279}" destId="{3C99AE48-6E28-4D50-B6EF-C3A49F312067}" srcOrd="0" destOrd="0" parTransId="{096F1ED9-2FFA-457B-BDB5-E1FE1827A6F1}" sibTransId="{2D6754E1-B703-4E2D-A150-21FA43FD7455}"/>
    <dgm:cxn modelId="{6D68F817-38AE-45B2-B2BD-D8146E86ECD1}" srcId="{2ED76BCD-FB36-4B63-BC7E-E10D5A8BB6C6}" destId="{E20D721D-3D16-47C3-B761-1F2DD8690279}" srcOrd="1" destOrd="0" parTransId="{8183019E-1F50-4816-A78E-65E13DE9243D}" sibTransId="{C9C93F37-C629-40CE-8370-69073DA664A5}"/>
    <dgm:cxn modelId="{6B26B1C9-284F-45FD-8007-9EE6986EC494}" type="presParOf" srcId="{1A6E3A3C-B612-4381-AF53-61FE225E570D}" destId="{540A6EB6-6D68-4AFD-B73E-61E1AFB09D2B}" srcOrd="0" destOrd="0" presId="urn:microsoft.com/office/officeart/2005/8/layout/hierarchy2"/>
    <dgm:cxn modelId="{81B790CD-8B5E-4934-9B48-26FBCBDFE084}" type="presParOf" srcId="{540A6EB6-6D68-4AFD-B73E-61E1AFB09D2B}" destId="{5DE942D1-2F2F-466C-A8DA-EAC26A0AF7A2}" srcOrd="0" destOrd="0" presId="urn:microsoft.com/office/officeart/2005/8/layout/hierarchy2"/>
    <dgm:cxn modelId="{3008C0A7-218C-47A2-ADDA-E2986025DC99}" type="presParOf" srcId="{540A6EB6-6D68-4AFD-B73E-61E1AFB09D2B}" destId="{2D9E5B18-C6F0-4E07-8A20-C6498B39E83E}" srcOrd="1" destOrd="0" presId="urn:microsoft.com/office/officeart/2005/8/layout/hierarchy2"/>
    <dgm:cxn modelId="{FD665174-23CC-4C09-8869-78485632B4BB}" type="presParOf" srcId="{2D9E5B18-C6F0-4E07-8A20-C6498B39E83E}" destId="{2A53D355-9497-4767-91E3-9023750496EE}" srcOrd="0" destOrd="0" presId="urn:microsoft.com/office/officeart/2005/8/layout/hierarchy2"/>
    <dgm:cxn modelId="{09713BA0-122D-4B4E-B4A5-79E0DFC099F4}" type="presParOf" srcId="{2A53D355-9497-4767-91E3-9023750496EE}" destId="{42853EA0-1B4B-4097-A92F-AE7BA32C8D26}" srcOrd="0" destOrd="0" presId="urn:microsoft.com/office/officeart/2005/8/layout/hierarchy2"/>
    <dgm:cxn modelId="{733516EF-5E4A-4B0A-B986-CCC9C60FFD63}" type="presParOf" srcId="{2D9E5B18-C6F0-4E07-8A20-C6498B39E83E}" destId="{A10EABA4-B4A7-4C5C-A23D-CC7FC6E8538E}" srcOrd="1" destOrd="0" presId="urn:microsoft.com/office/officeart/2005/8/layout/hierarchy2"/>
    <dgm:cxn modelId="{2F14E9E0-8A90-4CCF-A613-099D8FDB0061}" type="presParOf" srcId="{A10EABA4-B4A7-4C5C-A23D-CC7FC6E8538E}" destId="{3EB72D6A-4282-41E0-8996-2F9F286D3A69}" srcOrd="0" destOrd="0" presId="urn:microsoft.com/office/officeart/2005/8/layout/hierarchy2"/>
    <dgm:cxn modelId="{6728CC87-3ABF-4CD2-B443-1EBE860DD969}" type="presParOf" srcId="{A10EABA4-B4A7-4C5C-A23D-CC7FC6E8538E}" destId="{0A370B35-F077-45F8-91C0-86573DF092BF}" srcOrd="1" destOrd="0" presId="urn:microsoft.com/office/officeart/2005/8/layout/hierarchy2"/>
    <dgm:cxn modelId="{1811F94A-119E-46BD-9741-96C2DFF4F2D7}" type="presParOf" srcId="{0A370B35-F077-45F8-91C0-86573DF092BF}" destId="{3CD4C3F6-1DCF-475E-9586-1567780D172C}" srcOrd="0" destOrd="0" presId="urn:microsoft.com/office/officeart/2005/8/layout/hierarchy2"/>
    <dgm:cxn modelId="{6C72C77E-EADC-4919-B017-E40E2645819A}" type="presParOf" srcId="{3CD4C3F6-1DCF-475E-9586-1567780D172C}" destId="{B12D6EB8-1EFE-4649-9EC3-4DB1FCBEC4CE}" srcOrd="0" destOrd="0" presId="urn:microsoft.com/office/officeart/2005/8/layout/hierarchy2"/>
    <dgm:cxn modelId="{A82FF5CC-FEC8-4619-8958-DD3674E444DA}" type="presParOf" srcId="{0A370B35-F077-45F8-91C0-86573DF092BF}" destId="{82D69DB6-2A07-4362-8AE9-F02AEDDD655C}" srcOrd="1" destOrd="0" presId="urn:microsoft.com/office/officeart/2005/8/layout/hierarchy2"/>
    <dgm:cxn modelId="{4277F18F-7461-4F61-91F6-A3F50437F31B}" type="presParOf" srcId="{82D69DB6-2A07-4362-8AE9-F02AEDDD655C}" destId="{9B8ADCA6-280E-45CE-AB1E-40E41B1FA537}" srcOrd="0" destOrd="0" presId="urn:microsoft.com/office/officeart/2005/8/layout/hierarchy2"/>
    <dgm:cxn modelId="{2FA5CDD6-8939-443E-8308-CA1504CB8583}" type="presParOf" srcId="{82D69DB6-2A07-4362-8AE9-F02AEDDD655C}" destId="{E2970F79-05AD-4285-94BB-394B929D7D10}" srcOrd="1" destOrd="0" presId="urn:microsoft.com/office/officeart/2005/8/layout/hierarchy2"/>
    <dgm:cxn modelId="{E548BD2A-2CA0-4875-8B1D-00FF01ED5106}" type="presParOf" srcId="{0A370B35-F077-45F8-91C0-86573DF092BF}" destId="{29F49DBA-0E20-4B69-BDFD-82471C17E851}" srcOrd="2" destOrd="0" presId="urn:microsoft.com/office/officeart/2005/8/layout/hierarchy2"/>
    <dgm:cxn modelId="{BC2BE073-3B6B-46FB-8C1A-63A14C7638B0}" type="presParOf" srcId="{29F49DBA-0E20-4B69-BDFD-82471C17E851}" destId="{1DB46F4F-7179-4BE1-BB1B-9F093BA9C1DA}" srcOrd="0" destOrd="0" presId="urn:microsoft.com/office/officeart/2005/8/layout/hierarchy2"/>
    <dgm:cxn modelId="{C5F197FA-9864-4705-88A5-D618003345B4}" type="presParOf" srcId="{0A370B35-F077-45F8-91C0-86573DF092BF}" destId="{07C106F4-4670-482A-90B9-6CFFA8811D7C}" srcOrd="3" destOrd="0" presId="urn:microsoft.com/office/officeart/2005/8/layout/hierarchy2"/>
    <dgm:cxn modelId="{E8AB8E81-71B0-44E7-9A0F-7BAB1520870C}" type="presParOf" srcId="{07C106F4-4670-482A-90B9-6CFFA8811D7C}" destId="{6B099A55-0913-4C34-98B5-A419D964277A}" srcOrd="0" destOrd="0" presId="urn:microsoft.com/office/officeart/2005/8/layout/hierarchy2"/>
    <dgm:cxn modelId="{719E94C3-3492-4EA0-BCBC-D48C00BC8453}" type="presParOf" srcId="{07C106F4-4670-482A-90B9-6CFFA8811D7C}" destId="{94F258B7-CFBB-4020-9476-FA5EE5054EEA}" srcOrd="1" destOrd="0" presId="urn:microsoft.com/office/officeart/2005/8/layout/hierarchy2"/>
    <dgm:cxn modelId="{0783105D-8CF9-4116-A0CA-6703666D7D1D}" type="presParOf" srcId="{2D9E5B18-C6F0-4E07-8A20-C6498B39E83E}" destId="{E40F35D3-F25B-4AC3-9B76-6503B8AAD022}" srcOrd="2" destOrd="0" presId="urn:microsoft.com/office/officeart/2005/8/layout/hierarchy2"/>
    <dgm:cxn modelId="{86DA6892-C9C1-4B88-8EFB-F58A3EEEA69F}" type="presParOf" srcId="{E40F35D3-F25B-4AC3-9B76-6503B8AAD022}" destId="{97C21D2B-3A7D-460F-BDB2-A7F0FC017BF5}" srcOrd="0" destOrd="0" presId="urn:microsoft.com/office/officeart/2005/8/layout/hierarchy2"/>
    <dgm:cxn modelId="{FC76E0FD-1983-4A72-8432-94330D86B7A9}" type="presParOf" srcId="{2D9E5B18-C6F0-4E07-8A20-C6498B39E83E}" destId="{5174A492-229B-4CD5-994C-6738E2E00602}" srcOrd="3" destOrd="0" presId="urn:microsoft.com/office/officeart/2005/8/layout/hierarchy2"/>
    <dgm:cxn modelId="{C4608853-6E8F-46FA-8165-ED6DBBF59E3F}" type="presParOf" srcId="{5174A492-229B-4CD5-994C-6738E2E00602}" destId="{3A6BC6C8-3CF0-4645-9FD9-2AAD49805EFC}" srcOrd="0" destOrd="0" presId="urn:microsoft.com/office/officeart/2005/8/layout/hierarchy2"/>
    <dgm:cxn modelId="{EF1DBAD4-7B0E-42ED-B0E3-1446063DC924}" type="presParOf" srcId="{5174A492-229B-4CD5-994C-6738E2E00602}" destId="{F7C0C952-2321-464E-8ACA-AA84365E5130}" srcOrd="1" destOrd="0" presId="urn:microsoft.com/office/officeart/2005/8/layout/hierarchy2"/>
    <dgm:cxn modelId="{60AF758B-440C-4295-A2FB-E6130C740259}" type="presParOf" srcId="{F7C0C952-2321-464E-8ACA-AA84365E5130}" destId="{6C840717-E8BA-400B-BF47-B8CDF533C17F}" srcOrd="0" destOrd="0" presId="urn:microsoft.com/office/officeart/2005/8/layout/hierarchy2"/>
    <dgm:cxn modelId="{073B83E4-3E23-4BA3-97E5-555D2EDD6011}" type="presParOf" srcId="{6C840717-E8BA-400B-BF47-B8CDF533C17F}" destId="{02A83840-FF84-4BF2-8488-8457B9468F17}" srcOrd="0" destOrd="0" presId="urn:microsoft.com/office/officeart/2005/8/layout/hierarchy2"/>
    <dgm:cxn modelId="{1C555C94-D200-4816-B1D8-5DD2086142BD}" type="presParOf" srcId="{F7C0C952-2321-464E-8ACA-AA84365E5130}" destId="{2FE6A6C5-C0C9-4650-B599-598E4BE9ADAD}" srcOrd="1" destOrd="0" presId="urn:microsoft.com/office/officeart/2005/8/layout/hierarchy2"/>
    <dgm:cxn modelId="{A1D0C70B-E73F-4E09-B188-665586FC191E}" type="presParOf" srcId="{2FE6A6C5-C0C9-4650-B599-598E4BE9ADAD}" destId="{661A6BCC-C74C-4F63-B880-82D25B3B2DCF}" srcOrd="0" destOrd="0" presId="urn:microsoft.com/office/officeart/2005/8/layout/hierarchy2"/>
    <dgm:cxn modelId="{5ABCC74F-FB6C-4549-B119-3A9F7414795D}" type="presParOf" srcId="{2FE6A6C5-C0C9-4650-B599-598E4BE9ADAD}" destId="{AA887A42-4F7A-48E7-99B2-4B463CDDFF6A}" srcOrd="1" destOrd="0" presId="urn:microsoft.com/office/officeart/2005/8/layout/hierarchy2"/>
    <dgm:cxn modelId="{46244C59-04B3-4A76-9F33-B8CBB454BC02}" type="presParOf" srcId="{F7C0C952-2321-464E-8ACA-AA84365E5130}" destId="{0D933706-0AD1-4159-83FB-468E76B29A14}" srcOrd="2" destOrd="0" presId="urn:microsoft.com/office/officeart/2005/8/layout/hierarchy2"/>
    <dgm:cxn modelId="{C8961DF3-B54E-4368-84D9-BD45AD75C473}" type="presParOf" srcId="{0D933706-0AD1-4159-83FB-468E76B29A14}" destId="{3DDFAEE6-B5B4-4FC4-8EA8-0E819FFD13E8}" srcOrd="0" destOrd="0" presId="urn:microsoft.com/office/officeart/2005/8/layout/hierarchy2"/>
    <dgm:cxn modelId="{BBB391B1-1A9E-4331-B080-E24EA4EA4CC0}" type="presParOf" srcId="{F7C0C952-2321-464E-8ACA-AA84365E5130}" destId="{4686ED5C-F562-4410-9604-57DF52DD6BF6}" srcOrd="3" destOrd="0" presId="urn:microsoft.com/office/officeart/2005/8/layout/hierarchy2"/>
    <dgm:cxn modelId="{8E5495E1-807D-4408-9229-7C9C8CE1D89D}" type="presParOf" srcId="{4686ED5C-F562-4410-9604-57DF52DD6BF6}" destId="{03B01208-C142-44EF-842D-399D67B84C5D}" srcOrd="0" destOrd="0" presId="urn:microsoft.com/office/officeart/2005/8/layout/hierarchy2"/>
    <dgm:cxn modelId="{EBB6919C-0CA8-4614-9483-E32904410E4D}" type="presParOf" srcId="{4686ED5C-F562-4410-9604-57DF52DD6BF6}" destId="{E1DCBBB8-1283-4CFF-A696-98707C9902B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8571153-872B-4961-985D-234AE2FC6FAA}" type="doc">
      <dgm:prSet loTypeId="urn:microsoft.com/office/officeart/2005/8/layout/hierarchy3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86077EE6-C331-4B65-80FE-103A47098BA6}">
      <dgm:prSet phldrT="[Texto]"/>
      <dgm:spPr/>
      <dgm:t>
        <a:bodyPr/>
        <a:lstStyle/>
        <a:p>
          <a:r>
            <a:rPr lang="es-ES" dirty="0" smtClean="0"/>
            <a:t>VENTAJAS</a:t>
          </a:r>
          <a:endParaRPr lang="es-ES" dirty="0"/>
        </a:p>
      </dgm:t>
    </dgm:pt>
    <dgm:pt modelId="{9C990C14-AB67-4B26-9FDE-52E416CBCBC0}" type="parTrans" cxnId="{BF39045B-2DF1-48C6-9EE1-CA82700D8C99}">
      <dgm:prSet/>
      <dgm:spPr/>
      <dgm:t>
        <a:bodyPr/>
        <a:lstStyle/>
        <a:p>
          <a:endParaRPr lang="es-ES"/>
        </a:p>
      </dgm:t>
    </dgm:pt>
    <dgm:pt modelId="{F6E88B70-CF58-41CF-8F5A-32A80E528CF9}" type="sibTrans" cxnId="{BF39045B-2DF1-48C6-9EE1-CA82700D8C99}">
      <dgm:prSet/>
      <dgm:spPr/>
      <dgm:t>
        <a:bodyPr/>
        <a:lstStyle/>
        <a:p>
          <a:endParaRPr lang="es-ES"/>
        </a:p>
      </dgm:t>
    </dgm:pt>
    <dgm:pt modelId="{B6AA6B78-6014-4BC9-9E3E-0CA97F5689D5}">
      <dgm:prSet phldrT="[Texto]"/>
      <dgm:spPr/>
      <dgm:t>
        <a:bodyPr/>
        <a:lstStyle/>
        <a:p>
          <a:r>
            <a:rPr lang="es-ES" dirty="0" smtClean="0"/>
            <a:t>Acorta distancia y tiempo.</a:t>
          </a:r>
          <a:endParaRPr lang="es-ES" dirty="0"/>
        </a:p>
      </dgm:t>
    </dgm:pt>
    <dgm:pt modelId="{9774C689-D7CA-416A-B4C2-A2FE4096164B}" type="parTrans" cxnId="{5367A088-3E95-448E-BD1C-61D8B213ECB0}">
      <dgm:prSet/>
      <dgm:spPr/>
      <dgm:t>
        <a:bodyPr/>
        <a:lstStyle/>
        <a:p>
          <a:endParaRPr lang="es-ES"/>
        </a:p>
      </dgm:t>
    </dgm:pt>
    <dgm:pt modelId="{DA7B1E72-EC16-4E2F-9644-13472E843C97}" type="sibTrans" cxnId="{5367A088-3E95-448E-BD1C-61D8B213ECB0}">
      <dgm:prSet/>
      <dgm:spPr/>
      <dgm:t>
        <a:bodyPr/>
        <a:lstStyle/>
        <a:p>
          <a:endParaRPr lang="es-ES"/>
        </a:p>
      </dgm:t>
    </dgm:pt>
    <dgm:pt modelId="{89D09F70-DCAA-4C10-A03D-7B9F61459E28}">
      <dgm:prSet phldrT="[Texto]"/>
      <dgm:spPr/>
      <dgm:t>
        <a:bodyPr/>
        <a:lstStyle/>
        <a:p>
          <a:r>
            <a:rPr lang="es-ES" dirty="0" smtClean="0"/>
            <a:t>Podemos enviar el mensaje sin importar donde este la persona.</a:t>
          </a:r>
          <a:endParaRPr lang="es-ES" dirty="0"/>
        </a:p>
      </dgm:t>
    </dgm:pt>
    <dgm:pt modelId="{8908099D-D336-40BB-8000-32081DA4A3A1}" type="parTrans" cxnId="{345C896A-20BF-4983-8F05-D58B3676EC33}">
      <dgm:prSet/>
      <dgm:spPr/>
      <dgm:t>
        <a:bodyPr/>
        <a:lstStyle/>
        <a:p>
          <a:endParaRPr lang="es-ES"/>
        </a:p>
      </dgm:t>
    </dgm:pt>
    <dgm:pt modelId="{FDE6F82A-9132-41FE-97BB-27BC968D0363}" type="sibTrans" cxnId="{345C896A-20BF-4983-8F05-D58B3676EC33}">
      <dgm:prSet/>
      <dgm:spPr/>
      <dgm:t>
        <a:bodyPr/>
        <a:lstStyle/>
        <a:p>
          <a:endParaRPr lang="es-ES"/>
        </a:p>
      </dgm:t>
    </dgm:pt>
    <dgm:pt modelId="{12F33B8B-2702-4243-B6DD-C1A50D8FB162}">
      <dgm:prSet phldrT="[Texto]"/>
      <dgm:spPr/>
      <dgm:t>
        <a:bodyPr/>
        <a:lstStyle/>
        <a:p>
          <a:r>
            <a:rPr lang="es-ES" dirty="0" smtClean="0"/>
            <a:t>DESVENTAJAS</a:t>
          </a:r>
          <a:endParaRPr lang="es-ES" dirty="0"/>
        </a:p>
      </dgm:t>
    </dgm:pt>
    <dgm:pt modelId="{5F390394-9B2E-4DF4-8D85-BD2DD196C4AC}" type="parTrans" cxnId="{448679EC-0FF8-4742-968A-74124CDBCE03}">
      <dgm:prSet/>
      <dgm:spPr/>
      <dgm:t>
        <a:bodyPr/>
        <a:lstStyle/>
        <a:p>
          <a:endParaRPr lang="es-ES"/>
        </a:p>
      </dgm:t>
    </dgm:pt>
    <dgm:pt modelId="{36B2A584-F1BE-4595-B281-C6591B509A52}" type="sibTrans" cxnId="{448679EC-0FF8-4742-968A-74124CDBCE03}">
      <dgm:prSet/>
      <dgm:spPr/>
      <dgm:t>
        <a:bodyPr/>
        <a:lstStyle/>
        <a:p>
          <a:endParaRPr lang="es-ES"/>
        </a:p>
      </dgm:t>
    </dgm:pt>
    <dgm:pt modelId="{8FDDD237-1805-4F9B-8B31-CAB523729879}">
      <dgm:prSet phldrT="[Texto]"/>
      <dgm:spPr/>
      <dgm:t>
        <a:bodyPr/>
        <a:lstStyle/>
        <a:p>
          <a:r>
            <a:rPr lang="es-ES" dirty="0" smtClean="0"/>
            <a:t>Fácil de recibir virus a través de los correos dudosos. </a:t>
          </a:r>
          <a:endParaRPr lang="es-ES" dirty="0"/>
        </a:p>
      </dgm:t>
    </dgm:pt>
    <dgm:pt modelId="{8B66DA23-2EE5-4C8A-A691-79B7A44D2902}" type="parTrans" cxnId="{545F3A17-167A-4ECD-A8FC-F75883836678}">
      <dgm:prSet/>
      <dgm:spPr/>
      <dgm:t>
        <a:bodyPr/>
        <a:lstStyle/>
        <a:p>
          <a:endParaRPr lang="es-ES"/>
        </a:p>
      </dgm:t>
    </dgm:pt>
    <dgm:pt modelId="{987B1591-0FF8-4A7F-BE10-08B3579295A9}" type="sibTrans" cxnId="{545F3A17-167A-4ECD-A8FC-F75883836678}">
      <dgm:prSet/>
      <dgm:spPr/>
      <dgm:t>
        <a:bodyPr/>
        <a:lstStyle/>
        <a:p>
          <a:endParaRPr lang="es-ES"/>
        </a:p>
      </dgm:t>
    </dgm:pt>
    <dgm:pt modelId="{B43B412D-0B36-4654-B27A-713778F62994}">
      <dgm:prSet phldrT="[Texto]"/>
      <dgm:spPr/>
      <dgm:t>
        <a:bodyPr/>
        <a:lstStyle/>
        <a:p>
          <a:r>
            <a:rPr lang="es-ES" dirty="0" smtClean="0"/>
            <a:t>Recibimos bastantes publicaciones (SPAM) que llenan la bandeja de entrada.</a:t>
          </a:r>
          <a:endParaRPr lang="es-ES" dirty="0"/>
        </a:p>
      </dgm:t>
    </dgm:pt>
    <dgm:pt modelId="{C2FC8308-BEBF-4095-9166-E60902905A85}" type="parTrans" cxnId="{3FA1CCD8-022C-48BA-92C0-E31614829B2D}">
      <dgm:prSet/>
      <dgm:spPr/>
      <dgm:t>
        <a:bodyPr/>
        <a:lstStyle/>
        <a:p>
          <a:endParaRPr lang="es-ES"/>
        </a:p>
      </dgm:t>
    </dgm:pt>
    <dgm:pt modelId="{A91F7D4A-6850-4FDC-BE26-74E3DC62D208}" type="sibTrans" cxnId="{3FA1CCD8-022C-48BA-92C0-E31614829B2D}">
      <dgm:prSet/>
      <dgm:spPr/>
      <dgm:t>
        <a:bodyPr/>
        <a:lstStyle/>
        <a:p>
          <a:endParaRPr lang="es-ES"/>
        </a:p>
      </dgm:t>
    </dgm:pt>
    <dgm:pt modelId="{4CB4E3BA-F80A-4CAB-834D-2F50F9B039A0}" type="pres">
      <dgm:prSet presAssocID="{F8571153-872B-4961-985D-234AE2FC6FA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C68C30-D0CD-421A-93F9-9B1090843FCF}" type="pres">
      <dgm:prSet presAssocID="{86077EE6-C331-4B65-80FE-103A47098BA6}" presName="root" presStyleCnt="0"/>
      <dgm:spPr/>
    </dgm:pt>
    <dgm:pt modelId="{9A3988F5-E8A5-4509-98A3-ABAA96FA0599}" type="pres">
      <dgm:prSet presAssocID="{86077EE6-C331-4B65-80FE-103A47098BA6}" presName="rootComposite" presStyleCnt="0"/>
      <dgm:spPr/>
    </dgm:pt>
    <dgm:pt modelId="{B0CEDA99-2519-49ED-86E4-F2720C7D7151}" type="pres">
      <dgm:prSet presAssocID="{86077EE6-C331-4B65-80FE-103A47098BA6}" presName="rootText" presStyleLbl="node1" presStyleIdx="0" presStyleCnt="2"/>
      <dgm:spPr/>
      <dgm:t>
        <a:bodyPr/>
        <a:lstStyle/>
        <a:p>
          <a:endParaRPr lang="es-ES"/>
        </a:p>
      </dgm:t>
    </dgm:pt>
    <dgm:pt modelId="{1C3A317C-FBB6-4539-A14D-7B7DFF0D2D2E}" type="pres">
      <dgm:prSet presAssocID="{86077EE6-C331-4B65-80FE-103A47098BA6}" presName="rootConnector" presStyleLbl="node1" presStyleIdx="0" presStyleCnt="2"/>
      <dgm:spPr/>
      <dgm:t>
        <a:bodyPr/>
        <a:lstStyle/>
        <a:p>
          <a:endParaRPr lang="es-ES"/>
        </a:p>
      </dgm:t>
    </dgm:pt>
    <dgm:pt modelId="{6BC10C71-0D32-46A7-A86F-10BDD64A356B}" type="pres">
      <dgm:prSet presAssocID="{86077EE6-C331-4B65-80FE-103A47098BA6}" presName="childShape" presStyleCnt="0"/>
      <dgm:spPr/>
    </dgm:pt>
    <dgm:pt modelId="{79E13E74-3499-41AE-861D-AB380FF9F698}" type="pres">
      <dgm:prSet presAssocID="{9774C689-D7CA-416A-B4C2-A2FE4096164B}" presName="Name13" presStyleLbl="parChTrans1D2" presStyleIdx="0" presStyleCnt="4"/>
      <dgm:spPr/>
      <dgm:t>
        <a:bodyPr/>
        <a:lstStyle/>
        <a:p>
          <a:endParaRPr lang="es-ES"/>
        </a:p>
      </dgm:t>
    </dgm:pt>
    <dgm:pt modelId="{E7A521E4-1DD4-43B7-B4D5-5FF37FC9D518}" type="pres">
      <dgm:prSet presAssocID="{B6AA6B78-6014-4BC9-9E3E-0CA97F5689D5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13BA534-44A8-467A-9785-169BC06972DC}" type="pres">
      <dgm:prSet presAssocID="{8908099D-D336-40BB-8000-32081DA4A3A1}" presName="Name13" presStyleLbl="parChTrans1D2" presStyleIdx="1" presStyleCnt="4"/>
      <dgm:spPr/>
      <dgm:t>
        <a:bodyPr/>
        <a:lstStyle/>
        <a:p>
          <a:endParaRPr lang="es-ES"/>
        </a:p>
      </dgm:t>
    </dgm:pt>
    <dgm:pt modelId="{6DE7918E-69CC-44C0-AF18-E66F4F7D38E4}" type="pres">
      <dgm:prSet presAssocID="{89D09F70-DCAA-4C10-A03D-7B9F61459E28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B6C02C0-A56A-49BA-B347-45905E8F3980}" type="pres">
      <dgm:prSet presAssocID="{12F33B8B-2702-4243-B6DD-C1A50D8FB162}" presName="root" presStyleCnt="0"/>
      <dgm:spPr/>
    </dgm:pt>
    <dgm:pt modelId="{3FCEADD9-1D9D-4D13-BD78-5C8996F2A5C1}" type="pres">
      <dgm:prSet presAssocID="{12F33B8B-2702-4243-B6DD-C1A50D8FB162}" presName="rootComposite" presStyleCnt="0"/>
      <dgm:spPr/>
    </dgm:pt>
    <dgm:pt modelId="{959B4DC6-EB06-473B-8BA7-8DD100FDDEB4}" type="pres">
      <dgm:prSet presAssocID="{12F33B8B-2702-4243-B6DD-C1A50D8FB162}" presName="rootText" presStyleLbl="node1" presStyleIdx="1" presStyleCnt="2"/>
      <dgm:spPr/>
      <dgm:t>
        <a:bodyPr/>
        <a:lstStyle/>
        <a:p>
          <a:endParaRPr lang="es-ES"/>
        </a:p>
      </dgm:t>
    </dgm:pt>
    <dgm:pt modelId="{E0E41664-D660-464A-B649-C70847368E70}" type="pres">
      <dgm:prSet presAssocID="{12F33B8B-2702-4243-B6DD-C1A50D8FB162}" presName="rootConnector" presStyleLbl="node1" presStyleIdx="1" presStyleCnt="2"/>
      <dgm:spPr/>
      <dgm:t>
        <a:bodyPr/>
        <a:lstStyle/>
        <a:p>
          <a:endParaRPr lang="es-ES"/>
        </a:p>
      </dgm:t>
    </dgm:pt>
    <dgm:pt modelId="{0137F865-8D2E-4B7C-8766-1181A4A1CC1D}" type="pres">
      <dgm:prSet presAssocID="{12F33B8B-2702-4243-B6DD-C1A50D8FB162}" presName="childShape" presStyleCnt="0"/>
      <dgm:spPr/>
    </dgm:pt>
    <dgm:pt modelId="{F7B4076B-CC7F-4F92-B945-F4F8D5BF483A}" type="pres">
      <dgm:prSet presAssocID="{8B66DA23-2EE5-4C8A-A691-79B7A44D2902}" presName="Name13" presStyleLbl="parChTrans1D2" presStyleIdx="2" presStyleCnt="4"/>
      <dgm:spPr/>
      <dgm:t>
        <a:bodyPr/>
        <a:lstStyle/>
        <a:p>
          <a:endParaRPr lang="es-ES"/>
        </a:p>
      </dgm:t>
    </dgm:pt>
    <dgm:pt modelId="{044F08D7-8E4B-45DF-BF26-F965E0497C00}" type="pres">
      <dgm:prSet presAssocID="{8FDDD237-1805-4F9B-8B31-CAB523729879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A51D4B0-D170-4953-9AB2-9F89BB39D94E}" type="pres">
      <dgm:prSet presAssocID="{C2FC8308-BEBF-4095-9166-E60902905A85}" presName="Name13" presStyleLbl="parChTrans1D2" presStyleIdx="3" presStyleCnt="4"/>
      <dgm:spPr/>
      <dgm:t>
        <a:bodyPr/>
        <a:lstStyle/>
        <a:p>
          <a:endParaRPr lang="es-ES"/>
        </a:p>
      </dgm:t>
    </dgm:pt>
    <dgm:pt modelId="{28B90FF2-0A1D-4AB5-AB50-3010ACCAF7CD}" type="pres">
      <dgm:prSet presAssocID="{B43B412D-0B36-4654-B27A-713778F62994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45F3A17-167A-4ECD-A8FC-F75883836678}" srcId="{12F33B8B-2702-4243-B6DD-C1A50D8FB162}" destId="{8FDDD237-1805-4F9B-8B31-CAB523729879}" srcOrd="0" destOrd="0" parTransId="{8B66DA23-2EE5-4C8A-A691-79B7A44D2902}" sibTransId="{987B1591-0FF8-4A7F-BE10-08B3579295A9}"/>
    <dgm:cxn modelId="{4F117FB3-F8BC-485C-A912-64EC3ABE1D7E}" type="presOf" srcId="{B6AA6B78-6014-4BC9-9E3E-0CA97F5689D5}" destId="{E7A521E4-1DD4-43B7-B4D5-5FF37FC9D518}" srcOrd="0" destOrd="0" presId="urn:microsoft.com/office/officeart/2005/8/layout/hierarchy3"/>
    <dgm:cxn modelId="{658053D2-BFBC-434F-808F-63A5DE3C066F}" type="presOf" srcId="{8B66DA23-2EE5-4C8A-A691-79B7A44D2902}" destId="{F7B4076B-CC7F-4F92-B945-F4F8D5BF483A}" srcOrd="0" destOrd="0" presId="urn:microsoft.com/office/officeart/2005/8/layout/hierarchy3"/>
    <dgm:cxn modelId="{65A0F91B-5C17-49F6-952A-E0FF90713503}" type="presOf" srcId="{86077EE6-C331-4B65-80FE-103A47098BA6}" destId="{B0CEDA99-2519-49ED-86E4-F2720C7D7151}" srcOrd="0" destOrd="0" presId="urn:microsoft.com/office/officeart/2005/8/layout/hierarchy3"/>
    <dgm:cxn modelId="{EF12582D-50FB-4728-BA38-8153355FD3FD}" type="presOf" srcId="{8FDDD237-1805-4F9B-8B31-CAB523729879}" destId="{044F08D7-8E4B-45DF-BF26-F965E0497C00}" srcOrd="0" destOrd="0" presId="urn:microsoft.com/office/officeart/2005/8/layout/hierarchy3"/>
    <dgm:cxn modelId="{C0567A1C-B004-4D6D-8C69-07BB97F86651}" type="presOf" srcId="{8908099D-D336-40BB-8000-32081DA4A3A1}" destId="{713BA534-44A8-467A-9785-169BC06972DC}" srcOrd="0" destOrd="0" presId="urn:microsoft.com/office/officeart/2005/8/layout/hierarchy3"/>
    <dgm:cxn modelId="{4DF070C2-40A3-4AC6-A65B-FAFBC5D4FDAA}" type="presOf" srcId="{12F33B8B-2702-4243-B6DD-C1A50D8FB162}" destId="{E0E41664-D660-464A-B649-C70847368E70}" srcOrd="1" destOrd="0" presId="urn:microsoft.com/office/officeart/2005/8/layout/hierarchy3"/>
    <dgm:cxn modelId="{B61E4DB2-C7D7-464B-B0EB-924127965AA0}" type="presOf" srcId="{12F33B8B-2702-4243-B6DD-C1A50D8FB162}" destId="{959B4DC6-EB06-473B-8BA7-8DD100FDDEB4}" srcOrd="0" destOrd="0" presId="urn:microsoft.com/office/officeart/2005/8/layout/hierarchy3"/>
    <dgm:cxn modelId="{42BA12E8-8BEF-48FB-BD46-C97C4D083CC7}" type="presOf" srcId="{9774C689-D7CA-416A-B4C2-A2FE4096164B}" destId="{79E13E74-3499-41AE-861D-AB380FF9F698}" srcOrd="0" destOrd="0" presId="urn:microsoft.com/office/officeart/2005/8/layout/hierarchy3"/>
    <dgm:cxn modelId="{3E33D8BF-590A-49C0-82F3-4552FDB4BB43}" type="presOf" srcId="{F8571153-872B-4961-985D-234AE2FC6FAA}" destId="{4CB4E3BA-F80A-4CAB-834D-2F50F9B039A0}" srcOrd="0" destOrd="0" presId="urn:microsoft.com/office/officeart/2005/8/layout/hierarchy3"/>
    <dgm:cxn modelId="{448679EC-0FF8-4742-968A-74124CDBCE03}" srcId="{F8571153-872B-4961-985D-234AE2FC6FAA}" destId="{12F33B8B-2702-4243-B6DD-C1A50D8FB162}" srcOrd="1" destOrd="0" parTransId="{5F390394-9B2E-4DF4-8D85-BD2DD196C4AC}" sibTransId="{36B2A584-F1BE-4595-B281-C6591B509A52}"/>
    <dgm:cxn modelId="{BF39045B-2DF1-48C6-9EE1-CA82700D8C99}" srcId="{F8571153-872B-4961-985D-234AE2FC6FAA}" destId="{86077EE6-C331-4B65-80FE-103A47098BA6}" srcOrd="0" destOrd="0" parTransId="{9C990C14-AB67-4B26-9FDE-52E416CBCBC0}" sibTransId="{F6E88B70-CF58-41CF-8F5A-32A80E528CF9}"/>
    <dgm:cxn modelId="{FFD6C137-3AB7-4EA6-BD02-5D843594F92B}" type="presOf" srcId="{89D09F70-DCAA-4C10-A03D-7B9F61459E28}" destId="{6DE7918E-69CC-44C0-AF18-E66F4F7D38E4}" srcOrd="0" destOrd="0" presId="urn:microsoft.com/office/officeart/2005/8/layout/hierarchy3"/>
    <dgm:cxn modelId="{3FA1CCD8-022C-48BA-92C0-E31614829B2D}" srcId="{12F33B8B-2702-4243-B6DD-C1A50D8FB162}" destId="{B43B412D-0B36-4654-B27A-713778F62994}" srcOrd="1" destOrd="0" parTransId="{C2FC8308-BEBF-4095-9166-E60902905A85}" sibTransId="{A91F7D4A-6850-4FDC-BE26-74E3DC62D208}"/>
    <dgm:cxn modelId="{32DCF6DB-ADB1-47EE-9D8F-0CA4E67EBEA8}" type="presOf" srcId="{C2FC8308-BEBF-4095-9166-E60902905A85}" destId="{9A51D4B0-D170-4953-9AB2-9F89BB39D94E}" srcOrd="0" destOrd="0" presId="urn:microsoft.com/office/officeart/2005/8/layout/hierarchy3"/>
    <dgm:cxn modelId="{5367A088-3E95-448E-BD1C-61D8B213ECB0}" srcId="{86077EE6-C331-4B65-80FE-103A47098BA6}" destId="{B6AA6B78-6014-4BC9-9E3E-0CA97F5689D5}" srcOrd="0" destOrd="0" parTransId="{9774C689-D7CA-416A-B4C2-A2FE4096164B}" sibTransId="{DA7B1E72-EC16-4E2F-9644-13472E843C97}"/>
    <dgm:cxn modelId="{185C8886-EBCB-4D23-96F0-C2A9EC286F4B}" type="presOf" srcId="{86077EE6-C331-4B65-80FE-103A47098BA6}" destId="{1C3A317C-FBB6-4539-A14D-7B7DFF0D2D2E}" srcOrd="1" destOrd="0" presId="urn:microsoft.com/office/officeart/2005/8/layout/hierarchy3"/>
    <dgm:cxn modelId="{577FC741-BF50-41C0-A54B-47FC9F2A71B2}" type="presOf" srcId="{B43B412D-0B36-4654-B27A-713778F62994}" destId="{28B90FF2-0A1D-4AB5-AB50-3010ACCAF7CD}" srcOrd="0" destOrd="0" presId="urn:microsoft.com/office/officeart/2005/8/layout/hierarchy3"/>
    <dgm:cxn modelId="{345C896A-20BF-4983-8F05-D58B3676EC33}" srcId="{86077EE6-C331-4B65-80FE-103A47098BA6}" destId="{89D09F70-DCAA-4C10-A03D-7B9F61459E28}" srcOrd="1" destOrd="0" parTransId="{8908099D-D336-40BB-8000-32081DA4A3A1}" sibTransId="{FDE6F82A-9132-41FE-97BB-27BC968D0363}"/>
    <dgm:cxn modelId="{F39EFAAA-8D92-4E5E-ABEC-1DA8CCC7A4EF}" type="presParOf" srcId="{4CB4E3BA-F80A-4CAB-834D-2F50F9B039A0}" destId="{BFC68C30-D0CD-421A-93F9-9B1090843FCF}" srcOrd="0" destOrd="0" presId="urn:microsoft.com/office/officeart/2005/8/layout/hierarchy3"/>
    <dgm:cxn modelId="{686981B0-2F56-45D3-B5D4-15DD8A0B810A}" type="presParOf" srcId="{BFC68C30-D0CD-421A-93F9-9B1090843FCF}" destId="{9A3988F5-E8A5-4509-98A3-ABAA96FA0599}" srcOrd="0" destOrd="0" presId="urn:microsoft.com/office/officeart/2005/8/layout/hierarchy3"/>
    <dgm:cxn modelId="{C8DDDFA9-2462-4003-A2AC-087F5FB0C350}" type="presParOf" srcId="{9A3988F5-E8A5-4509-98A3-ABAA96FA0599}" destId="{B0CEDA99-2519-49ED-86E4-F2720C7D7151}" srcOrd="0" destOrd="0" presId="urn:microsoft.com/office/officeart/2005/8/layout/hierarchy3"/>
    <dgm:cxn modelId="{490F930D-F109-4D2A-B05C-5BA58C1A2893}" type="presParOf" srcId="{9A3988F5-E8A5-4509-98A3-ABAA96FA0599}" destId="{1C3A317C-FBB6-4539-A14D-7B7DFF0D2D2E}" srcOrd="1" destOrd="0" presId="urn:microsoft.com/office/officeart/2005/8/layout/hierarchy3"/>
    <dgm:cxn modelId="{041EBDEE-9522-40E5-8881-D391AE3969A7}" type="presParOf" srcId="{BFC68C30-D0CD-421A-93F9-9B1090843FCF}" destId="{6BC10C71-0D32-46A7-A86F-10BDD64A356B}" srcOrd="1" destOrd="0" presId="urn:microsoft.com/office/officeart/2005/8/layout/hierarchy3"/>
    <dgm:cxn modelId="{F0DC75CF-B121-4B09-B6F0-A8A272266C11}" type="presParOf" srcId="{6BC10C71-0D32-46A7-A86F-10BDD64A356B}" destId="{79E13E74-3499-41AE-861D-AB380FF9F698}" srcOrd="0" destOrd="0" presId="urn:microsoft.com/office/officeart/2005/8/layout/hierarchy3"/>
    <dgm:cxn modelId="{4BCE8C90-178C-4484-AA64-F11E229B8865}" type="presParOf" srcId="{6BC10C71-0D32-46A7-A86F-10BDD64A356B}" destId="{E7A521E4-1DD4-43B7-B4D5-5FF37FC9D518}" srcOrd="1" destOrd="0" presId="urn:microsoft.com/office/officeart/2005/8/layout/hierarchy3"/>
    <dgm:cxn modelId="{129D2DEA-B33F-4CCB-BFBD-DE8F13B5C783}" type="presParOf" srcId="{6BC10C71-0D32-46A7-A86F-10BDD64A356B}" destId="{713BA534-44A8-467A-9785-169BC06972DC}" srcOrd="2" destOrd="0" presId="urn:microsoft.com/office/officeart/2005/8/layout/hierarchy3"/>
    <dgm:cxn modelId="{070E9FAB-566C-427C-A18C-5B79205F92F0}" type="presParOf" srcId="{6BC10C71-0D32-46A7-A86F-10BDD64A356B}" destId="{6DE7918E-69CC-44C0-AF18-E66F4F7D38E4}" srcOrd="3" destOrd="0" presId="urn:microsoft.com/office/officeart/2005/8/layout/hierarchy3"/>
    <dgm:cxn modelId="{C63C5E09-4151-45E3-9287-36176ABE83C1}" type="presParOf" srcId="{4CB4E3BA-F80A-4CAB-834D-2F50F9B039A0}" destId="{1B6C02C0-A56A-49BA-B347-45905E8F3980}" srcOrd="1" destOrd="0" presId="urn:microsoft.com/office/officeart/2005/8/layout/hierarchy3"/>
    <dgm:cxn modelId="{9FEB0DE3-902A-4C68-BDC7-6F099DBD09A2}" type="presParOf" srcId="{1B6C02C0-A56A-49BA-B347-45905E8F3980}" destId="{3FCEADD9-1D9D-4D13-BD78-5C8996F2A5C1}" srcOrd="0" destOrd="0" presId="urn:microsoft.com/office/officeart/2005/8/layout/hierarchy3"/>
    <dgm:cxn modelId="{2351F083-7CBF-40BC-AC30-2B73C98533EE}" type="presParOf" srcId="{3FCEADD9-1D9D-4D13-BD78-5C8996F2A5C1}" destId="{959B4DC6-EB06-473B-8BA7-8DD100FDDEB4}" srcOrd="0" destOrd="0" presId="urn:microsoft.com/office/officeart/2005/8/layout/hierarchy3"/>
    <dgm:cxn modelId="{5EAC7588-5614-4689-B27C-ED07D5A8A9E3}" type="presParOf" srcId="{3FCEADD9-1D9D-4D13-BD78-5C8996F2A5C1}" destId="{E0E41664-D660-464A-B649-C70847368E70}" srcOrd="1" destOrd="0" presId="urn:microsoft.com/office/officeart/2005/8/layout/hierarchy3"/>
    <dgm:cxn modelId="{5DB4317A-8E65-41BF-889A-44FBFDD7CDFB}" type="presParOf" srcId="{1B6C02C0-A56A-49BA-B347-45905E8F3980}" destId="{0137F865-8D2E-4B7C-8766-1181A4A1CC1D}" srcOrd="1" destOrd="0" presId="urn:microsoft.com/office/officeart/2005/8/layout/hierarchy3"/>
    <dgm:cxn modelId="{5FA77537-1FE6-4DA3-8F89-0FBD976344BD}" type="presParOf" srcId="{0137F865-8D2E-4B7C-8766-1181A4A1CC1D}" destId="{F7B4076B-CC7F-4F92-B945-F4F8D5BF483A}" srcOrd="0" destOrd="0" presId="urn:microsoft.com/office/officeart/2005/8/layout/hierarchy3"/>
    <dgm:cxn modelId="{8C944433-026C-4B06-A083-9732F5BED7C8}" type="presParOf" srcId="{0137F865-8D2E-4B7C-8766-1181A4A1CC1D}" destId="{044F08D7-8E4B-45DF-BF26-F965E0497C00}" srcOrd="1" destOrd="0" presId="urn:microsoft.com/office/officeart/2005/8/layout/hierarchy3"/>
    <dgm:cxn modelId="{232C3620-A59F-473B-946E-0EB0EBD19CC0}" type="presParOf" srcId="{0137F865-8D2E-4B7C-8766-1181A4A1CC1D}" destId="{9A51D4B0-D170-4953-9AB2-9F89BB39D94E}" srcOrd="2" destOrd="0" presId="urn:microsoft.com/office/officeart/2005/8/layout/hierarchy3"/>
    <dgm:cxn modelId="{4E67B85E-2A8C-4DA3-822C-9C344990AABF}" type="presParOf" srcId="{0137F865-8D2E-4B7C-8766-1181A4A1CC1D}" destId="{28B90FF2-0A1D-4AB5-AB50-3010ACCAF7C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8DDD7A-9CC4-41F2-AFF7-B0AD1D57BF63}">
      <dsp:nvSpPr>
        <dsp:cNvPr id="0" name=""/>
        <dsp:cNvSpPr/>
      </dsp:nvSpPr>
      <dsp:spPr>
        <a:xfrm>
          <a:off x="4478989" y="0"/>
          <a:ext cx="1712282" cy="4853040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D0D15C2-731F-417C-A5C2-03E1D4BD5A6B}">
      <dsp:nvSpPr>
        <dsp:cNvPr id="0" name=""/>
        <dsp:cNvSpPr/>
      </dsp:nvSpPr>
      <dsp:spPr>
        <a:xfrm>
          <a:off x="1684310" y="4743"/>
          <a:ext cx="2809871" cy="48530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3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  <a:contourClr>
            <a:schemeClr val="accent3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i="0" kern="1200" dirty="0" smtClean="0"/>
            <a:t>Correo electrónico</a:t>
          </a:r>
          <a:r>
            <a:rPr lang="es-ES" sz="1600" b="0" i="0" kern="1200" dirty="0" smtClean="0"/>
            <a:t> (</a:t>
          </a:r>
          <a:r>
            <a:rPr lang="es-ES" sz="1600" b="0" i="1" kern="1200" dirty="0" smtClean="0"/>
            <a:t>correo-e</a:t>
          </a:r>
          <a:r>
            <a:rPr lang="es-ES" sz="1600" b="0" i="0" kern="1200" dirty="0" smtClean="0"/>
            <a:t>, conocido también como </a:t>
          </a:r>
          <a:r>
            <a:rPr lang="es-ES" sz="1600" b="0" i="1" kern="1200" dirty="0" smtClean="0"/>
            <a:t>e-mail</a:t>
          </a:r>
          <a:r>
            <a:rPr lang="es-ES" sz="1600" b="0" i="0" kern="1200" dirty="0" smtClean="0"/>
            <a:t>), es un servicio de red que permite a los usuarios enviar y recibir mensajes y archivos rápidamente (también denominados </a:t>
          </a:r>
          <a:r>
            <a:rPr lang="es-ES" sz="1600" b="1" i="0" kern="1200" dirty="0" smtClean="0"/>
            <a:t>mensajes electrónicos</a:t>
          </a:r>
          <a:r>
            <a:rPr lang="es-ES" sz="1600" b="0" i="0" kern="1200" dirty="0" smtClean="0"/>
            <a:t> o cartas </a:t>
          </a:r>
          <a:r>
            <a:rPr lang="es-ES" sz="1600" b="1" i="0" kern="1200" dirty="0" smtClean="0"/>
            <a:t>electrónicas</a:t>
          </a:r>
          <a:r>
            <a:rPr lang="es-ES" sz="1600" b="0" i="0" kern="1200" dirty="0" smtClean="0"/>
            <a:t>) mediante sistemas de comunicación electrónicos. Principalmente se usa este nombre para denominar al sistema que provee este servicio en Internet.</a:t>
          </a:r>
          <a:endParaRPr lang="es-ES" sz="1600" kern="1200" dirty="0"/>
        </a:p>
      </dsp:txBody>
      <dsp:txXfrm>
        <a:off x="1821477" y="141910"/>
        <a:ext cx="2535537" cy="45787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01C291-E880-4C49-A3B8-8E914F8E2208}">
      <dsp:nvSpPr>
        <dsp:cNvPr id="0" name=""/>
        <dsp:cNvSpPr/>
      </dsp:nvSpPr>
      <dsp:spPr>
        <a:xfrm>
          <a:off x="1732" y="0"/>
          <a:ext cx="1815669" cy="55721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2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i="0" kern="1200" dirty="0" smtClean="0"/>
            <a:t>El correo electrónico, fue creado por </a:t>
          </a:r>
          <a:r>
            <a:rPr lang="es-ES" sz="1600" b="0" i="1" kern="1200" dirty="0" smtClean="0"/>
            <a:t>Ray Tomlinson</a:t>
          </a:r>
          <a:r>
            <a:rPr lang="es-ES" sz="1600" b="0" i="0" kern="1200" dirty="0" smtClean="0"/>
            <a:t> en 1971, aunque no fue un evento tan  importante.</a:t>
          </a:r>
          <a:endParaRPr lang="es-ES" sz="1600" kern="1200" dirty="0"/>
        </a:p>
      </dsp:txBody>
      <dsp:txXfrm>
        <a:off x="1732" y="2228865"/>
        <a:ext cx="1815669" cy="2228865"/>
      </dsp:txXfrm>
    </dsp:sp>
    <dsp:sp modelId="{4EA96EC8-546C-45E9-B5A9-2225E6E8D782}">
      <dsp:nvSpPr>
        <dsp:cNvPr id="0" name=""/>
        <dsp:cNvSpPr/>
      </dsp:nvSpPr>
      <dsp:spPr>
        <a:xfrm>
          <a:off x="56202" y="340499"/>
          <a:ext cx="1706729" cy="1843191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  <a:contourClr>
            <a:schemeClr val="accent2">
              <a:tint val="5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F8D704C-7E7D-4600-A739-6D2579BBD385}">
      <dsp:nvSpPr>
        <dsp:cNvPr id="0" name=""/>
        <dsp:cNvSpPr/>
      </dsp:nvSpPr>
      <dsp:spPr>
        <a:xfrm>
          <a:off x="1871871" y="0"/>
          <a:ext cx="1815669" cy="55721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508499"/>
                <a:satOff val="0"/>
                <a:lumOff val="-4706"/>
                <a:alphaOff val="0"/>
                <a:tint val="60000"/>
                <a:satMod val="160000"/>
              </a:schemeClr>
            </a:gs>
            <a:gs pos="46000">
              <a:schemeClr val="accent2">
                <a:hueOff val="-508499"/>
                <a:satOff val="0"/>
                <a:lumOff val="-4706"/>
                <a:alphaOff val="0"/>
                <a:tint val="86000"/>
                <a:satMod val="160000"/>
              </a:schemeClr>
            </a:gs>
            <a:gs pos="100000">
              <a:schemeClr val="accent2">
                <a:hueOff val="-508499"/>
                <a:satOff val="0"/>
                <a:lumOff val="-4706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  <a:contourClr>
            <a:schemeClr val="accent2">
              <a:hueOff val="-508499"/>
              <a:satOff val="0"/>
              <a:lumOff val="-4706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kern="1200" dirty="0" smtClean="0"/>
            <a:t>Se estaba terminando en 1971, cuando este ingeniero fue contratado por el gobierno de Estados Unidos para construir la red de Arpanet, y que tuvo la idea de crear un sistema para enviar y recibir mensajes por la Red.</a:t>
          </a:r>
          <a:endParaRPr lang="es-ES" sz="1200" b="0" i="0" kern="1200" dirty="0"/>
        </a:p>
      </dsp:txBody>
      <dsp:txXfrm>
        <a:off x="1871871" y="2228865"/>
        <a:ext cx="1815669" cy="2228865"/>
      </dsp:txXfrm>
    </dsp:sp>
    <dsp:sp modelId="{1866128B-B916-4D6B-A535-376F17B1F4C7}">
      <dsp:nvSpPr>
        <dsp:cNvPr id="0" name=""/>
        <dsp:cNvSpPr/>
      </dsp:nvSpPr>
      <dsp:spPr>
        <a:xfrm>
          <a:off x="1921059" y="285752"/>
          <a:ext cx="1722277" cy="1855530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  <a:contourClr>
            <a:schemeClr val="accent2">
              <a:tint val="50000"/>
              <a:hueOff val="-608994"/>
              <a:satOff val="-14760"/>
              <a:lumOff val="-1888"/>
              <a:alphaOff val="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43BB964D-29B4-4A2F-8459-4F1B6D45C2E3}">
      <dsp:nvSpPr>
        <dsp:cNvPr id="0" name=""/>
        <dsp:cNvSpPr/>
      </dsp:nvSpPr>
      <dsp:spPr>
        <a:xfrm>
          <a:off x="3742011" y="0"/>
          <a:ext cx="1815669" cy="55721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016998"/>
                <a:satOff val="0"/>
                <a:lumOff val="-9412"/>
                <a:alphaOff val="0"/>
                <a:tint val="60000"/>
                <a:satMod val="160000"/>
              </a:schemeClr>
            </a:gs>
            <a:gs pos="46000">
              <a:schemeClr val="accent2">
                <a:hueOff val="-1016998"/>
                <a:satOff val="0"/>
                <a:lumOff val="-9412"/>
                <a:alphaOff val="0"/>
                <a:tint val="86000"/>
                <a:satMod val="160000"/>
              </a:schemeClr>
            </a:gs>
            <a:gs pos="100000">
              <a:schemeClr val="accent2">
                <a:hueOff val="-1016998"/>
                <a:satOff val="0"/>
                <a:lumOff val="-9412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  <a:contourClr>
            <a:schemeClr val="accent2">
              <a:hueOff val="-1016998"/>
              <a:satOff val="0"/>
              <a:lumOff val="-9412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i="0" kern="1200" dirty="0" smtClean="0"/>
            <a:t>Curiosamente, </a:t>
          </a:r>
          <a:r>
            <a:rPr lang="es-ES" sz="1400" b="0" i="1" kern="1200" dirty="0" smtClean="0"/>
            <a:t>Ray Tomlinson</a:t>
          </a:r>
          <a:r>
            <a:rPr lang="es-ES" sz="1400" b="0" i="0" kern="1200" dirty="0" smtClean="0"/>
            <a:t>, ha sido galardonado con un Premio Príncipe de Asturias en la categoría de Investigación Científica y Técnica a fecha de 22 de Octubre de 2009</a:t>
          </a:r>
          <a:endParaRPr lang="es-ES" sz="1400" kern="1200" dirty="0"/>
        </a:p>
      </dsp:txBody>
      <dsp:txXfrm>
        <a:off x="3742011" y="2228865"/>
        <a:ext cx="1815669" cy="2228865"/>
      </dsp:txXfrm>
    </dsp:sp>
    <dsp:sp modelId="{ACD67FB8-F2BD-4751-8685-2B8AA35B27C0}">
      <dsp:nvSpPr>
        <dsp:cNvPr id="0" name=""/>
        <dsp:cNvSpPr/>
      </dsp:nvSpPr>
      <dsp:spPr>
        <a:xfrm>
          <a:off x="3796481" y="334329"/>
          <a:ext cx="1706729" cy="1855530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  <a:contourClr>
            <a:schemeClr val="accent2">
              <a:tint val="50000"/>
              <a:hueOff val="-1217987"/>
              <a:satOff val="-29521"/>
              <a:lumOff val="-3775"/>
              <a:alphaOff val="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F40A977-20F4-4A1C-9117-65DBFB40E29F}">
      <dsp:nvSpPr>
        <dsp:cNvPr id="0" name=""/>
        <dsp:cNvSpPr/>
      </dsp:nvSpPr>
      <dsp:spPr>
        <a:xfrm>
          <a:off x="5612150" y="0"/>
          <a:ext cx="1815669" cy="55721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525497"/>
                <a:satOff val="0"/>
                <a:lumOff val="-14118"/>
                <a:alphaOff val="0"/>
                <a:tint val="60000"/>
                <a:satMod val="160000"/>
              </a:schemeClr>
            </a:gs>
            <a:gs pos="46000">
              <a:schemeClr val="accent2">
                <a:hueOff val="-1525497"/>
                <a:satOff val="0"/>
                <a:lumOff val="-14118"/>
                <a:alphaOff val="0"/>
                <a:tint val="86000"/>
                <a:satMod val="160000"/>
              </a:schemeClr>
            </a:gs>
            <a:gs pos="100000">
              <a:schemeClr val="accent2">
                <a:hueOff val="-1525497"/>
                <a:satOff val="0"/>
                <a:lumOff val="-14118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  <a:contourClr>
            <a:schemeClr val="accent2">
              <a:hueOff val="-1525497"/>
              <a:satOff val="0"/>
              <a:lumOff val="-14118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0" i="0" kern="1200" smtClean="0"/>
            <a:t>El </a:t>
          </a:r>
          <a:r>
            <a:rPr lang="es-ES" sz="1500" b="0" i="1" kern="1200" smtClean="0"/>
            <a:t>@</a:t>
          </a:r>
          <a:r>
            <a:rPr lang="es-ES" sz="1500" b="0" i="0" kern="1200" smtClean="0"/>
            <a:t>, es una sigla que va a asociada con el correo electrónico, siendo esta obligatoria. Fue Tomlinson quien eligió esta sigla.</a:t>
          </a:r>
          <a:endParaRPr lang="es-ES" sz="1500" kern="1200"/>
        </a:p>
      </dsp:txBody>
      <dsp:txXfrm>
        <a:off x="5612150" y="2228865"/>
        <a:ext cx="1815669" cy="2228865"/>
      </dsp:txXfrm>
    </dsp:sp>
    <dsp:sp modelId="{86F80E83-8D4F-4E7F-A8D4-E0EBCD6CD2B6}">
      <dsp:nvSpPr>
        <dsp:cNvPr id="0" name=""/>
        <dsp:cNvSpPr/>
      </dsp:nvSpPr>
      <dsp:spPr>
        <a:xfrm>
          <a:off x="5666620" y="334329"/>
          <a:ext cx="1706729" cy="1855530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  <a:contourClr>
            <a:schemeClr val="accent2">
              <a:tint val="50000"/>
              <a:hueOff val="-1826981"/>
              <a:satOff val="-44281"/>
              <a:lumOff val="-5663"/>
              <a:alphaOff val="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1A53D20B-4773-438E-98D9-9D90958B88D8}">
      <dsp:nvSpPr>
        <dsp:cNvPr id="0" name=""/>
        <dsp:cNvSpPr/>
      </dsp:nvSpPr>
      <dsp:spPr>
        <a:xfrm>
          <a:off x="297182" y="4457731"/>
          <a:ext cx="6835187" cy="83582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2">
                <a:tint val="4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  <a:contourClr>
            <a:schemeClr val="accent2">
              <a:tint val="4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F2C16E-E8D9-46DE-8128-8A180F41152A}">
      <dsp:nvSpPr>
        <dsp:cNvPr id="0" name=""/>
        <dsp:cNvSpPr/>
      </dsp:nvSpPr>
      <dsp:spPr>
        <a:xfrm>
          <a:off x="0" y="53766"/>
          <a:ext cx="6786609" cy="424163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B429FC-58EB-489A-95AE-86A913C77496}">
      <dsp:nvSpPr>
        <dsp:cNvPr id="0" name=""/>
        <dsp:cNvSpPr/>
      </dsp:nvSpPr>
      <dsp:spPr>
        <a:xfrm>
          <a:off x="861899" y="3378526"/>
          <a:ext cx="176451" cy="17645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43B72C-F21A-4919-B529-1814E5B52820}">
      <dsp:nvSpPr>
        <dsp:cNvPr id="0" name=""/>
        <dsp:cNvSpPr/>
      </dsp:nvSpPr>
      <dsp:spPr>
        <a:xfrm>
          <a:off x="950125" y="3466752"/>
          <a:ext cx="1581280" cy="12258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498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i="0" kern="1200" smtClean="0"/>
            <a:t>Acceso a su correo electrónico desde un teléfono móvil con Internet</a:t>
          </a:r>
          <a:endParaRPr lang="es-ES" sz="1800" kern="1200" dirty="0"/>
        </a:p>
      </dsp:txBody>
      <dsp:txXfrm>
        <a:off x="950125" y="3466752"/>
        <a:ext cx="1581280" cy="1225831"/>
      </dsp:txXfrm>
    </dsp:sp>
    <dsp:sp modelId="{5C6EE681-E473-4958-9BA5-53B9A7001AC0}">
      <dsp:nvSpPr>
        <dsp:cNvPr id="0" name=""/>
        <dsp:cNvSpPr/>
      </dsp:nvSpPr>
      <dsp:spPr>
        <a:xfrm>
          <a:off x="2419426" y="2225650"/>
          <a:ext cx="318970" cy="31897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EBD53B-DBD3-4307-AB0F-A1AD9B06EE28}">
      <dsp:nvSpPr>
        <dsp:cNvPr id="0" name=""/>
        <dsp:cNvSpPr/>
      </dsp:nvSpPr>
      <dsp:spPr>
        <a:xfrm>
          <a:off x="2578911" y="2385136"/>
          <a:ext cx="1628786" cy="2307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016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i="0" kern="1200" smtClean="0"/>
            <a:t>La galería fotográfica de Windows Live le permite importar, administrar y compartir fotos fácilmente</a:t>
          </a:r>
          <a:endParaRPr lang="es-ES" sz="1800" kern="1200" dirty="0"/>
        </a:p>
      </dsp:txBody>
      <dsp:txXfrm>
        <a:off x="2578911" y="2385136"/>
        <a:ext cx="1628786" cy="2307447"/>
      </dsp:txXfrm>
    </dsp:sp>
    <dsp:sp modelId="{916ECDF2-02BB-4A84-8778-1EB2341D69B6}">
      <dsp:nvSpPr>
        <dsp:cNvPr id="0" name=""/>
        <dsp:cNvSpPr/>
      </dsp:nvSpPr>
      <dsp:spPr>
        <a:xfrm>
          <a:off x="4292530" y="1524085"/>
          <a:ext cx="441129" cy="44112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708D61-CC04-4936-95A4-684D22586BF2}">
      <dsp:nvSpPr>
        <dsp:cNvPr id="0" name=""/>
        <dsp:cNvSpPr/>
      </dsp:nvSpPr>
      <dsp:spPr>
        <a:xfrm>
          <a:off x="4513095" y="1744649"/>
          <a:ext cx="1628786" cy="2947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745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i="0" kern="1200" dirty="0" smtClean="0"/>
            <a:t>El servicio de correo electrónico cuenta con un filtro avanzado para el correo basura (spam), así como herramientas de protección antivirus, para proteger la información de los usuarios.</a:t>
          </a:r>
          <a:endParaRPr lang="es-ES" sz="1400" kern="1200" dirty="0"/>
        </a:p>
      </dsp:txBody>
      <dsp:txXfrm>
        <a:off x="4513095" y="1744649"/>
        <a:ext cx="1628786" cy="29479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E942D1-2F2F-466C-A8DA-EAC26A0AF7A2}">
      <dsp:nvSpPr>
        <dsp:cNvPr id="0" name=""/>
        <dsp:cNvSpPr/>
      </dsp:nvSpPr>
      <dsp:spPr>
        <a:xfrm>
          <a:off x="1587" y="1631156"/>
          <a:ext cx="1603374" cy="801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SIRVE PARA</a:t>
          </a:r>
          <a:endParaRPr lang="es-ES" sz="1400" kern="1200" dirty="0"/>
        </a:p>
      </dsp:txBody>
      <dsp:txXfrm>
        <a:off x="25068" y="1654637"/>
        <a:ext cx="1556412" cy="754725"/>
      </dsp:txXfrm>
    </dsp:sp>
    <dsp:sp modelId="{2A53D355-9497-4767-91E3-9023750496EE}">
      <dsp:nvSpPr>
        <dsp:cNvPr id="0" name=""/>
        <dsp:cNvSpPr/>
      </dsp:nvSpPr>
      <dsp:spPr>
        <a:xfrm rot="18289469">
          <a:off x="1364098" y="1553275"/>
          <a:ext cx="1123078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1123078" y="177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1897560" y="1542952"/>
        <a:ext cx="56153" cy="56153"/>
      </dsp:txXfrm>
    </dsp:sp>
    <dsp:sp modelId="{3EB72D6A-4282-41E0-8996-2F9F286D3A69}">
      <dsp:nvSpPr>
        <dsp:cNvPr id="0" name=""/>
        <dsp:cNvSpPr/>
      </dsp:nvSpPr>
      <dsp:spPr>
        <a:xfrm>
          <a:off x="2246312" y="709215"/>
          <a:ext cx="1603374" cy="801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TRABAJO</a:t>
          </a:r>
          <a:endParaRPr lang="es-ES" sz="1400" kern="1200" dirty="0"/>
        </a:p>
      </dsp:txBody>
      <dsp:txXfrm>
        <a:off x="2269793" y="732696"/>
        <a:ext cx="1556412" cy="754725"/>
      </dsp:txXfrm>
    </dsp:sp>
    <dsp:sp modelId="{3CD4C3F6-1DCF-475E-9586-1567780D172C}">
      <dsp:nvSpPr>
        <dsp:cNvPr id="0" name=""/>
        <dsp:cNvSpPr/>
      </dsp:nvSpPr>
      <dsp:spPr>
        <a:xfrm rot="19457599">
          <a:off x="3775450" y="861820"/>
          <a:ext cx="789824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789824" y="177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4150616" y="859828"/>
        <a:ext cx="39491" cy="39491"/>
      </dsp:txXfrm>
    </dsp:sp>
    <dsp:sp modelId="{9B8ADCA6-280E-45CE-AB1E-40E41B1FA537}">
      <dsp:nvSpPr>
        <dsp:cNvPr id="0" name=""/>
        <dsp:cNvSpPr/>
      </dsp:nvSpPr>
      <dsp:spPr>
        <a:xfrm>
          <a:off x="4491037" y="248245"/>
          <a:ext cx="1603374" cy="801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ENVIO DE DATOS</a:t>
          </a:r>
          <a:endParaRPr lang="es-ES" sz="1400" kern="1200" dirty="0"/>
        </a:p>
      </dsp:txBody>
      <dsp:txXfrm>
        <a:off x="4514518" y="271726"/>
        <a:ext cx="1556412" cy="754725"/>
      </dsp:txXfrm>
    </dsp:sp>
    <dsp:sp modelId="{29F49DBA-0E20-4B69-BDFD-82471C17E851}">
      <dsp:nvSpPr>
        <dsp:cNvPr id="0" name=""/>
        <dsp:cNvSpPr/>
      </dsp:nvSpPr>
      <dsp:spPr>
        <a:xfrm rot="2142401">
          <a:off x="3775450" y="1322790"/>
          <a:ext cx="789824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789824" y="177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4150616" y="1320798"/>
        <a:ext cx="39491" cy="39491"/>
      </dsp:txXfrm>
    </dsp:sp>
    <dsp:sp modelId="{6B099A55-0913-4C34-98B5-A419D964277A}">
      <dsp:nvSpPr>
        <dsp:cNvPr id="0" name=""/>
        <dsp:cNvSpPr/>
      </dsp:nvSpPr>
      <dsp:spPr>
        <a:xfrm>
          <a:off x="4491037" y="1170185"/>
          <a:ext cx="1603374" cy="801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ENVIO DE TRABAJOS </a:t>
          </a:r>
          <a:endParaRPr lang="es-ES" sz="1400" kern="1200" dirty="0"/>
        </a:p>
      </dsp:txBody>
      <dsp:txXfrm>
        <a:off x="4514518" y="1193666"/>
        <a:ext cx="1556412" cy="754725"/>
      </dsp:txXfrm>
    </dsp:sp>
    <dsp:sp modelId="{E40F35D3-F25B-4AC3-9B76-6503B8AAD022}">
      <dsp:nvSpPr>
        <dsp:cNvPr id="0" name=""/>
        <dsp:cNvSpPr/>
      </dsp:nvSpPr>
      <dsp:spPr>
        <a:xfrm rot="3310531">
          <a:off x="1364098" y="2475216"/>
          <a:ext cx="1123078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1123078" y="177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1897560" y="2464893"/>
        <a:ext cx="56153" cy="56153"/>
      </dsp:txXfrm>
    </dsp:sp>
    <dsp:sp modelId="{3A6BC6C8-3CF0-4645-9FD9-2AAD49805EFC}">
      <dsp:nvSpPr>
        <dsp:cNvPr id="0" name=""/>
        <dsp:cNvSpPr/>
      </dsp:nvSpPr>
      <dsp:spPr>
        <a:xfrm>
          <a:off x="2246312" y="2553096"/>
          <a:ext cx="1603374" cy="801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ENTRETENIMIENTO</a:t>
          </a:r>
          <a:endParaRPr lang="es-ES" sz="1400" kern="1200" dirty="0"/>
        </a:p>
      </dsp:txBody>
      <dsp:txXfrm>
        <a:off x="2269793" y="2576577"/>
        <a:ext cx="1556412" cy="754725"/>
      </dsp:txXfrm>
    </dsp:sp>
    <dsp:sp modelId="{6C840717-E8BA-400B-BF47-B8CDF533C17F}">
      <dsp:nvSpPr>
        <dsp:cNvPr id="0" name=""/>
        <dsp:cNvSpPr/>
      </dsp:nvSpPr>
      <dsp:spPr>
        <a:xfrm rot="19457599">
          <a:off x="3775450" y="2705701"/>
          <a:ext cx="789824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789824" y="177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4150616" y="2703709"/>
        <a:ext cx="39491" cy="39491"/>
      </dsp:txXfrm>
    </dsp:sp>
    <dsp:sp modelId="{661A6BCC-C74C-4F63-B880-82D25B3B2DCF}">
      <dsp:nvSpPr>
        <dsp:cNvPr id="0" name=""/>
        <dsp:cNvSpPr/>
      </dsp:nvSpPr>
      <dsp:spPr>
        <a:xfrm>
          <a:off x="4491037" y="2092126"/>
          <a:ext cx="1603374" cy="801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COMUNICARSE CON AMIGOS</a:t>
          </a:r>
          <a:endParaRPr lang="es-ES" sz="1400" kern="1200" dirty="0"/>
        </a:p>
      </dsp:txBody>
      <dsp:txXfrm>
        <a:off x="4514518" y="2115607"/>
        <a:ext cx="1556412" cy="754725"/>
      </dsp:txXfrm>
    </dsp:sp>
    <dsp:sp modelId="{0D933706-0AD1-4159-83FB-468E76B29A14}">
      <dsp:nvSpPr>
        <dsp:cNvPr id="0" name=""/>
        <dsp:cNvSpPr/>
      </dsp:nvSpPr>
      <dsp:spPr>
        <a:xfrm rot="2142401">
          <a:off x="3775450" y="3166671"/>
          <a:ext cx="789824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789824" y="177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4150616" y="3164680"/>
        <a:ext cx="39491" cy="39491"/>
      </dsp:txXfrm>
    </dsp:sp>
    <dsp:sp modelId="{03B01208-C142-44EF-842D-399D67B84C5D}">
      <dsp:nvSpPr>
        <dsp:cNvPr id="0" name=""/>
        <dsp:cNvSpPr/>
      </dsp:nvSpPr>
      <dsp:spPr>
        <a:xfrm>
          <a:off x="4491037" y="3014067"/>
          <a:ext cx="1603374" cy="801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VISUALIZACION DE FOTOS </a:t>
          </a:r>
          <a:endParaRPr lang="es-ES" sz="1400" kern="1200" dirty="0"/>
        </a:p>
      </dsp:txBody>
      <dsp:txXfrm>
        <a:off x="4514518" y="3037548"/>
        <a:ext cx="1556412" cy="7547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EDA99-2519-49ED-86E4-F2720C7D7151}">
      <dsp:nvSpPr>
        <dsp:cNvPr id="0" name=""/>
        <dsp:cNvSpPr/>
      </dsp:nvSpPr>
      <dsp:spPr>
        <a:xfrm>
          <a:off x="44276" y="1373"/>
          <a:ext cx="2669976" cy="13349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VENTAJAS</a:t>
          </a:r>
          <a:endParaRPr lang="es-ES" sz="2900" kern="1200" dirty="0"/>
        </a:p>
      </dsp:txBody>
      <dsp:txXfrm>
        <a:off x="83376" y="40473"/>
        <a:ext cx="2591776" cy="1256788"/>
      </dsp:txXfrm>
    </dsp:sp>
    <dsp:sp modelId="{79E13E74-3499-41AE-861D-AB380FF9F698}">
      <dsp:nvSpPr>
        <dsp:cNvPr id="0" name=""/>
        <dsp:cNvSpPr/>
      </dsp:nvSpPr>
      <dsp:spPr>
        <a:xfrm>
          <a:off x="311274" y="1336361"/>
          <a:ext cx="266997" cy="1001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1241"/>
              </a:lnTo>
              <a:lnTo>
                <a:pt x="266997" y="100124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A521E4-1DD4-43B7-B4D5-5FF37FC9D518}">
      <dsp:nvSpPr>
        <dsp:cNvPr id="0" name=""/>
        <dsp:cNvSpPr/>
      </dsp:nvSpPr>
      <dsp:spPr>
        <a:xfrm>
          <a:off x="578271" y="1670108"/>
          <a:ext cx="2135981" cy="13349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Acorta distancia y tiempo.</a:t>
          </a:r>
          <a:endParaRPr lang="es-ES" sz="1500" kern="1200" dirty="0"/>
        </a:p>
      </dsp:txBody>
      <dsp:txXfrm>
        <a:off x="617371" y="1709208"/>
        <a:ext cx="2057781" cy="1256788"/>
      </dsp:txXfrm>
    </dsp:sp>
    <dsp:sp modelId="{713BA534-44A8-467A-9785-169BC06972DC}">
      <dsp:nvSpPr>
        <dsp:cNvPr id="0" name=""/>
        <dsp:cNvSpPr/>
      </dsp:nvSpPr>
      <dsp:spPr>
        <a:xfrm>
          <a:off x="311274" y="1336361"/>
          <a:ext cx="266997" cy="2669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9976"/>
              </a:lnTo>
              <a:lnTo>
                <a:pt x="266997" y="266997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E7918E-69CC-44C0-AF18-E66F4F7D38E4}">
      <dsp:nvSpPr>
        <dsp:cNvPr id="0" name=""/>
        <dsp:cNvSpPr/>
      </dsp:nvSpPr>
      <dsp:spPr>
        <a:xfrm>
          <a:off x="578271" y="3338844"/>
          <a:ext cx="2135981" cy="13349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440403"/>
              <a:satOff val="0"/>
              <a:lumOff val="-189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Podemos enviar el mensaje sin importar donde este la persona.</a:t>
          </a:r>
          <a:endParaRPr lang="es-ES" sz="1500" kern="1200" dirty="0"/>
        </a:p>
      </dsp:txBody>
      <dsp:txXfrm>
        <a:off x="617371" y="3377944"/>
        <a:ext cx="2057781" cy="1256788"/>
      </dsp:txXfrm>
    </dsp:sp>
    <dsp:sp modelId="{959B4DC6-EB06-473B-8BA7-8DD100FDDEB4}">
      <dsp:nvSpPr>
        <dsp:cNvPr id="0" name=""/>
        <dsp:cNvSpPr/>
      </dsp:nvSpPr>
      <dsp:spPr>
        <a:xfrm>
          <a:off x="3381747" y="1373"/>
          <a:ext cx="2669976" cy="13349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1321208"/>
                <a:satOff val="0"/>
                <a:lumOff val="-5686"/>
                <a:alphaOff val="0"/>
                <a:tint val="10000"/>
                <a:satMod val="300000"/>
              </a:schemeClr>
            </a:gs>
            <a:gs pos="34000">
              <a:schemeClr val="accent3">
                <a:hueOff val="-1321208"/>
                <a:satOff val="0"/>
                <a:lumOff val="-5686"/>
                <a:alphaOff val="0"/>
                <a:tint val="13500"/>
                <a:satMod val="250000"/>
              </a:schemeClr>
            </a:gs>
            <a:gs pos="100000">
              <a:schemeClr val="accent3">
                <a:hueOff val="-1321208"/>
                <a:satOff val="0"/>
                <a:lumOff val="-5686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DESVENTAJAS</a:t>
          </a:r>
          <a:endParaRPr lang="es-ES" sz="2900" kern="1200" dirty="0"/>
        </a:p>
      </dsp:txBody>
      <dsp:txXfrm>
        <a:off x="3420847" y="40473"/>
        <a:ext cx="2591776" cy="1256788"/>
      </dsp:txXfrm>
    </dsp:sp>
    <dsp:sp modelId="{F7B4076B-CC7F-4F92-B945-F4F8D5BF483A}">
      <dsp:nvSpPr>
        <dsp:cNvPr id="0" name=""/>
        <dsp:cNvSpPr/>
      </dsp:nvSpPr>
      <dsp:spPr>
        <a:xfrm>
          <a:off x="3648744" y="1336361"/>
          <a:ext cx="266997" cy="1001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1241"/>
              </a:lnTo>
              <a:lnTo>
                <a:pt x="266997" y="100124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4F08D7-8E4B-45DF-BF26-F965E0497C00}">
      <dsp:nvSpPr>
        <dsp:cNvPr id="0" name=""/>
        <dsp:cNvSpPr/>
      </dsp:nvSpPr>
      <dsp:spPr>
        <a:xfrm>
          <a:off x="3915742" y="1670108"/>
          <a:ext cx="2135981" cy="13349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880806"/>
              <a:satOff val="0"/>
              <a:lumOff val="-379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Fácil de recibir virus a través de los correos dudosos. </a:t>
          </a:r>
          <a:endParaRPr lang="es-ES" sz="1500" kern="1200" dirty="0"/>
        </a:p>
      </dsp:txBody>
      <dsp:txXfrm>
        <a:off x="3954842" y="1709208"/>
        <a:ext cx="2057781" cy="1256788"/>
      </dsp:txXfrm>
    </dsp:sp>
    <dsp:sp modelId="{9A51D4B0-D170-4953-9AB2-9F89BB39D94E}">
      <dsp:nvSpPr>
        <dsp:cNvPr id="0" name=""/>
        <dsp:cNvSpPr/>
      </dsp:nvSpPr>
      <dsp:spPr>
        <a:xfrm>
          <a:off x="3648744" y="1336361"/>
          <a:ext cx="266997" cy="2669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9976"/>
              </a:lnTo>
              <a:lnTo>
                <a:pt x="266997" y="266997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B90FF2-0A1D-4AB5-AB50-3010ACCAF7CD}">
      <dsp:nvSpPr>
        <dsp:cNvPr id="0" name=""/>
        <dsp:cNvSpPr/>
      </dsp:nvSpPr>
      <dsp:spPr>
        <a:xfrm>
          <a:off x="3915742" y="3338844"/>
          <a:ext cx="2135981" cy="13349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1321208"/>
              <a:satOff val="0"/>
              <a:lumOff val="-568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Recibimos bastantes publicaciones (SPAM) que llenan la bandeja de entrada.</a:t>
          </a:r>
          <a:endParaRPr lang="es-ES" sz="1500" kern="1200" dirty="0"/>
        </a:p>
      </dsp:txBody>
      <dsp:txXfrm>
        <a:off x="3954842" y="3377944"/>
        <a:ext cx="2057781" cy="12567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C234F96-91C6-426E-AC6E-7D2472DC6643}" type="datetimeFigureOut">
              <a:rPr lang="es-ES" smtClean="0"/>
              <a:pPr/>
              <a:t>20/10/2017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BFC6CFB-E6FB-4BCB-A54D-59E320CD0B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34F96-91C6-426E-AC6E-7D2472DC6643}" type="datetimeFigureOut">
              <a:rPr lang="es-ES" smtClean="0"/>
              <a:pPr/>
              <a:t>20/10/2017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6CFB-E6FB-4BCB-A54D-59E320CD0B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34F96-91C6-426E-AC6E-7D2472DC6643}" type="datetimeFigureOut">
              <a:rPr lang="es-ES" smtClean="0"/>
              <a:pPr/>
              <a:t>20/10/2017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6CFB-E6FB-4BCB-A54D-59E320CD0B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C234F96-91C6-426E-AC6E-7D2472DC6643}" type="datetimeFigureOut">
              <a:rPr lang="es-ES" smtClean="0"/>
              <a:pPr/>
              <a:t>20/10/2017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6CFB-E6FB-4BCB-A54D-59E320CD0B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C234F96-91C6-426E-AC6E-7D2472DC6643}" type="datetimeFigureOut">
              <a:rPr lang="es-ES" smtClean="0"/>
              <a:pPr/>
              <a:t>20/10/2017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BFC6CFB-E6FB-4BCB-A54D-59E320CD0BCD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C234F96-91C6-426E-AC6E-7D2472DC6643}" type="datetimeFigureOut">
              <a:rPr lang="es-ES" smtClean="0"/>
              <a:pPr/>
              <a:t>20/10/2017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BFC6CFB-E6FB-4BCB-A54D-59E320CD0B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C234F96-91C6-426E-AC6E-7D2472DC6643}" type="datetimeFigureOut">
              <a:rPr lang="es-ES" smtClean="0"/>
              <a:pPr/>
              <a:t>20/10/2017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BFC6CFB-E6FB-4BCB-A54D-59E320CD0B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34F96-91C6-426E-AC6E-7D2472DC6643}" type="datetimeFigureOut">
              <a:rPr lang="es-ES" smtClean="0"/>
              <a:pPr/>
              <a:t>20/10/2017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6CFB-E6FB-4BCB-A54D-59E320CD0B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C234F96-91C6-426E-AC6E-7D2472DC6643}" type="datetimeFigureOut">
              <a:rPr lang="es-ES" smtClean="0"/>
              <a:pPr/>
              <a:t>20/10/2017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BFC6CFB-E6FB-4BCB-A54D-59E320CD0B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C234F96-91C6-426E-AC6E-7D2472DC6643}" type="datetimeFigureOut">
              <a:rPr lang="es-ES" smtClean="0"/>
              <a:pPr/>
              <a:t>20/10/2017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BFC6CFB-E6FB-4BCB-A54D-59E320CD0B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C234F96-91C6-426E-AC6E-7D2472DC6643}" type="datetimeFigureOut">
              <a:rPr lang="es-ES" smtClean="0"/>
              <a:pPr/>
              <a:t>20/10/2017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BFC6CFB-E6FB-4BCB-A54D-59E320CD0B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C234F96-91C6-426E-AC6E-7D2472DC6643}" type="datetimeFigureOut">
              <a:rPr lang="es-ES" smtClean="0"/>
              <a:pPr/>
              <a:t>20/10/2017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BFC6CFB-E6FB-4BCB-A54D-59E320CD0B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slide" Target="slide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Layout" Target="../diagrams/layout3.xml"/><Relationship Id="rId7" Type="http://schemas.openxmlformats.org/officeDocument/2006/relationships/image" Target="../media/image7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Layout" Target="../diagrams/layout4.xml"/><Relationship Id="rId7" Type="http://schemas.openxmlformats.org/officeDocument/2006/relationships/image" Target="../media/image8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slide" Target="slide2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538132736"/>
              </p:ext>
            </p:extLst>
          </p:nvPr>
        </p:nvGraphicFramePr>
        <p:xfrm>
          <a:off x="-928726" y="1214422"/>
          <a:ext cx="6191272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42844" y="285728"/>
            <a:ext cx="70228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 smtClean="0">
                <a:solidFill>
                  <a:srgbClr val="FF33CC"/>
                </a:solidFill>
              </a:rPr>
              <a:t>¿QUE ES EL CORREO ELECTRONICO ?</a:t>
            </a:r>
            <a:endParaRPr lang="es-ES" sz="3600" dirty="0">
              <a:solidFill>
                <a:srgbClr val="FF33CC"/>
              </a:solidFill>
            </a:endParaRPr>
          </a:p>
        </p:txBody>
      </p:sp>
      <p:sp>
        <p:nvSpPr>
          <p:cNvPr id="1028" name="AutoShape 4" descr="data:image/jpeg;base64,/9j/4AAQSkZJRgABAQAAAQABAAD/2wCEAAkGBxQSEhUUExQWFhUXFxcYFxUWGRgXFhoUFxQWGBcXGBgYHCggGBslHBUUITEiJSksLi4uGCA2OTMsNygtLisBCgoKDg0OGxAQGywkICUsLywsNSw0LywsLSw0LiwsLCwvLCwsLCw0NCwsLCwsLCwsLCwsLCwsLCwsLCwsLywsLP/AABEIAOYA2wMBEQACEQEDEQH/xAAcAAEAAQUBAQAAAAAAAAAAAAAABQMEBgcIAgH/xABUEAABAgMDBQcPCgQEBAcAAAABAAIDBBEFITEGBxJBUSIyYXGBkbEIExQXNUJSVGJydJKhs9EjM1Nzk8HS0+HjGKOk8BZDZMI0Y4LxFSVEg6Kyw//EABoBAQACAwEAAAAAAAAAAAAAAAAEBQIDBgH/xAA1EQACAQICBggGAgMBAQAAAAAAAQIDBBEhBRITMUFRFCIyYXGRsdE0gaHB4fBScjNC8SMV/9oADAMBAAIRAxEAPwDeKApRJljcXDiUepd0KbwlNJmDqRW9n2HGa7ekHiWVK4pVexJPwPVJPcyotxkEAQBAEAQBAEAQBAfKrxNMH1egIAgCAIAgCAoTU01gvvOoa1Du72nbR62b4I1zqKG8io1oPdgdEbB8Vz9bSlxU3PVXd7/8Isq0mW7nk4knjJUGVSct8m/ma8Wz0yYcMHHnr7CtlO6rU3jGb8/sz1TktzL6WtTU8co+8K2ttMvHVrL5r7r28jfC4/kSbTW8YK/jJSWKeKJSeJ9XoIu0pw10Gmm0667Fz+k7+Sk6NN4Yb39iLWqvHVRGqhIwaaXi4rKMnF4p4MJ4E1Z01pih3w9o2rqNGXrrwcZ9pfVcybRqaywe8vFaG4IAgCApRphrd8QODXzKPWuqNHtyS9fLeYynGO9llFtXwW8p+Cqqum0sqccfH2NErjki1iWhEOunEPiq+ppS5n/th4L3xNTrTZQdGccXE8pUSdxVn2pN/NmDlJ72eCtTeO8xPlF5ggeg4jAlZKco7ngMSqyaeMHHp6VIhe3EN036+pmqklxLiHajxiAfYVNp6Zrx7aT+j/fkbFcSW8u4NpMOO548OdWVHS9CeU+q+/d5++BtjXi9+ReNcDeDXiVnGUZLGLxRuTx3H1ZHpRm4+g0nmHCot5cq3pOfHh4mFSeqsSBiPLjUmpK46pUlUk5TeLZAbbeLPKwPAgCAIC9s2a0Tonen2FW2jL10pqnJ9V/R/nj5m6jU1Xg9xMrqCaY081JJ2lcJUk5Tbe9tla3iz4sDwIC7so/KDiKs9Etq5WHJm2h2ybXVk4ICjMTLWC88mtRrm7pW6xm/lxMJ1FHeRcxaLnYbkcGPOueuNLVqmUOqu7f5+xFlXk92RZqsbxeLNIXgCArwZN7sBdtNym0dH3FXOMcF35fk2RpSluRdMsk63AcQqp8NCTfaml4LH2Nit3xZ6Nk+V7P1W16DWGU/p+TLo3eU32U7UQfYo89C1V2ZJ/T3MHby4MtI0Bzd8COjnVdWtqtH/JHD08zVKEo70U1HMQgPcKK5pq00/vYt1GvUovGm8D2MnHcSMtaYNzxThGHKNSvLbTEX1ayw71uJMLjhIoWrG0nAA1AHtP6UUPS1wqlVRi8Ul9X+MDXXljLBFkqk0hAEAQBAEBPSkcOY0k30v4xcuys7lVKEZSeeGfisifTnjFNkVaEvoOJ1G8feFzukrV0arf8ArLNfdfvAi1Yasi2VeaggJOyIGLzxD7yr/Q1s1jWl4L7v97yTbw/2JNX5KI2ctGlzMfC1cm1Ud7pZRxhRzfPh8ufp4kapXwyiRjnEmpvO1c/KTk9aTxZFbxPixAQHuDBLzRo+A41voW9SvLVgsfReJlGLk8ESYgw4DHRIjmgNBc57yA1oGJqbgOFdNaaNp0M3nLny8P3EmU6Kj4mucps+UpAJZKw3zLhdp163C5HEFzvVodRVibTX9qZ8LSiVELrMAatBmm4DjiEg8yAim53LXB/4uvAYUD8tAZDZOfidYfl4MGM3ydKE/wBYaTf/AIoDZ2SOdeQn3CGXGBGcaCHGoA4nUx4Oi680oaE7F40msGDKpyza3su8nVybFSXuiVLr0cny4fLl6eBGqUMc4kY5tDQ3Fc/KLi3GSwaIrWB8WICAIAgCAIAgCAIC4gvNBQf3VWFCpNU0kjZFvAm4sMOFCKhdVVpQqx1ZrFE6UVJYMsH2SNTiOMV+Cp6mhIt9SeHisfYju3XBnuDZbRvjpcGAWyjoalB41HrfRfvzPY26W/MvSQBsA5qK2bjCOLyS8kb8kiInp7T3Lbm9P6Lmb/STrf8AnTyj6/j9ZEq1tbJbiyVSaAgCAvJSQLrzc32niVrZ6MnW608o/V/vM3U6Llm9xaZW5XyllQqxnbojcQWXxHngGoeUbuhdLSowpR1YLBEyMVFYI5wy6zgzVqPo89bg13EuwnRrqLjjEdwnkAWw9PdhZBxIoD47jCae8pWIRw1uZy1PArS30ZOa1p5L6ldX0hGDwhn6GXSWR8pDHzWmdryXE8mHsVnDR9CHDHxK+d7Wlxw8C9dYMsRTseDTzGj2gLa7Wj/BeRq6RV/k/MiZ/IaVib1roR2sJI9V1fZRRqmjKMt2Rvp6QrR35+Jg+UOSkaV3XzkP6RoN3nDvejhVRc2VShnvXMtLe8hWy3PkZtm7zwxpTRgTulHgXARMY0McvzjeA3jUbgFDJZvqSm5edgtjQIjYjHb2Iw+w7CNYN4US6sqdwutv4Pia501PeWczKuYb8NR1fouXurOpbvrbuD4EOdNw3lFRDAIAgCAIAgCAICYkpUaDa4m/nNV1FjZrYRct7z88yZTprVWJfK2N4QBAQ1oTmmdEb0e0/BctpK/2z2cOyvr+OXnyIVWrrZLcWSqjSEB6hsLjQCpWynTnUlqwWLPUm3giVlZAN3T6E48AXR2eioUuvVzl9F7kunRSzZrDOHnmhy+lAs/RixcDH30Jh16H0juHe+deFbm80hDhTNoR3OJfGiuNXxHmtOFzjgBqHBQBbaVGdWWrBGurWhSjjJmxMmckocrR7vlI3hEXN8wffjxLoLWwhR6zzl+7ijubyVXJZL93mSKeQwgCAID4RW4o1iDBcpchA6sSVoDiYRuB8w6uI3cWCprrRmPWpeXsWltpDDq1fP3McyZynm7Ljl0FxY4GkSE8HQdTU9l3PcRqKpZRcXgy3jJSWKOjMg85ErajRDuhTFN1AeRftMN3fj2jZrWEoxktWSxQax3mQzdm0vZePB18m1c/eaJcevRzXLj8vbf4kWpQwziR6pCOF4AgCAIAgK8nL6bqahjxKZZWruKqjwW/w/JnThrMnwuySwLAIAgI61Jqm4GJx4tipNLXuqtjDe9/hy+fp4kavUw6qIpc4RQgLmUk3P4G7fhtU+z0fUuHjujz9v3A2U6Tn4Hu3LblbNgmLMRBDbgK3ve7wWtF7jxYcAXT29tToR1YL3ZNhBRWCOeM4WdSYtHShQqwJW8dbB3cQf8ANcNXki6++uKkGRC5M5HRJmj4lYcLEHv3DyQcBwnkqrC1sJ1utLKPqQbm9jS6sc36GzbPkIcBgZCaGtGoaztJxJ4SugpUoUo6sFgUlSpKpLWk8WXK2GAQBAEAQBAEBEW/k9Bm27sUeN7EbvhwHwhwH2KLc2lOus9/MkULmdF5buRq+2bEjyUQF1QA6sOKwkAkXggi9rhsxu5VztxbVKDwksuZe0LiFZdXfyNqZu89JbowLSJc3Bs0BVw2CK0DdDyhftBvKjm83SYcOYY2JDc1wcAWxGEOa4HA1FxHCq+80dTuOsspc/c1VKSl4kZHguYaOHwPEuYr29ShLVmvZkOUHF4MprQYhAEBXl5Nz8BQbT/d6m21hWrvJYLm/wBzNkKUpE1LwAwUH/crqra3hQhqQ/6TYQUVgiqt5kEBSmYwY0uPJwnUo91cRoUnN/8AWYzlqrEx97iSScSuMnOU5OUt7K5vF4s+NFbhivIxcngliwsyUlLN1v8AV+Kv7PRKXXr+Xv7bvElU6HGRhOcPOxL2fpQYFI8yLtEH5KGf+Y4G8+SL7ry1XqWGSJJz7alpzdpzGnFc+NFdgNTRsa3BjRzaysoQlN6sVizGc4wWMngjNcmciWQaRI9IkTENxY38R47ulX1ro2MOtUzf0Ka5v5T6sMl9TMFaFcEAQBAEAQBAEAQBAU5iA17S17Q5puLSKgrGUIzWElij2MnF4o15lNkM5lYktVzMTCxePN8IcGPGqO60a49almuXEuLbSCl1amT58C1yGy/mrLf8mdOCTu5d5Ogdpb9G7hHKDRVJZnR+R+WcpasImC7dgbuC+giM4aa2+ULuI3LXVpQqx1ZrFHkoqSwZfTdnlt7b2+0fFc1eaLnR61POP1RDqUXHNbiyVUaS6s2IA+8C+6p1HUrHRlaEKyU0s8seT/JtoySlmTi60nBAEAQEPa0ertEYN6VzOl7jXq7Nbo+v49yHXni8CxaK3DWqmMXJpLezQsyTmY8GTgujR3thsaN3EcaAVuAHGaAAXldfZ2ULePOXF/vAn06agu80PnEzxxZrSgSOlBgXh0XCLEHB9G3ivO0XhTTYYNk5ktFm6O3kKt8QjGmIYO+PsUy2sp189y5kS4u4Uct75GzLKsqBJsowBtaAvcRpOPC48twuV/RoUreOXmUtWtUrSxZedmQ/pGes34rbtYc0atSXJjsyH9Iz1m/FNrDmhqS5MdmQ/pGes34ptYc0NSXJjsyH9Iz1m/FNrDmhqS5MdmQ/pGes34ptYc0NSXJjsyH9Iz1m/FNrDmhqS5MdmQ/pGes34ptYc0NSXJjsyH9Iz1m/FNrDmhqS5MdmQ/pGes34ptYc0NSXJjsyH9Iz1m/FNrDmhqS5MdmQ/pGes34ptYc0NSXJjsyH9Iz1m/FNrDmhqS5MdmQ/pGes34ptYc0NSXJkJlFknBmwXtoyKe/F4d5w18ePHgolzY063WWTJVveTo5PNcjXMxLTNnx2uq6FEaaw4jCb6a2uGIvvHDeFQVqE6MtWaLulWhVWMWbszd554cbRgWgWwouAmLmwn+eP8t3Dvcd6tJtNn2lKCmm3lGojaqLSlhHVdamsGt/f3katSWGsiLXPEUnpGPpsB14HjC7KwuNvRUnvWT8fzvJ9KetHEuFMNgQHiNE0Wk7AtVeqqVOU3wRjKWqsTHCa3lcRKTk23vZXbyrKb9vnDpW+z+Ih4oyp9pGFdUc8izYIBNDNMrw/IxjfygLtSxOe7PitZEa98PrjGuGkwkgHGgJHF7FnTkoyTksVyMKkXKLSeDNyWJa0GZhh0EigABZcHM2AtGA4rl1NvXp1Y4w8uRzlajOlLCf/AEgc5/8AwrPrm+7iKHpb/CvH7MlaN/yvw+6KGTGal05KwpgTLWCICdEwy6lHObjpCu9VLGjrLHEt5VcHhgSnaRf4437I/jWXR3zMdt3DtIv8cb9kfxp0d8xtu4dpF/jjfsj+NOjvmNt3DtIv8cb9kfxp0d8xtu4dpF/jjfsj+NOjvmNt3DtIv8cb9kfxp0d8xtu4dpF/jjfsj+NOjvmNt3DtIv8AHG/ZH8adHfMbbuHaRf4437I/jTo75jbdw7SL/HG/ZH8adHfMbbuHaRf4437I/jTo75jbdxh+X2RRswwQYwi9dDzcwspoaPlGtdL2LXOGobIT1jZVnfNQ/q2f/ULrKP8Ajj4I5mp234sx3LW3peHDdBe1sZ5/y9TTS5ziL2nZS/ixUG/uqUYuDWs+XImWdvUlJTTwXM1Y5pGP9gioXOl6dk2I4mz4BJqTLQiScSetNvUW++Gqf1foYVOwyyXFleXtkxaPpqcPaP7Kt9D19Ss4PdL1X4xN9CWEsOZMrpyYEBH2xEo0DafYP7CptNVdWlGHN/RfnAj3DywIlc0RCrKb9vnDpUqz+Ih4ozp9pGE9Uf3OgelM9zGXaFgYp1PtmQpkWhBjw2xIb2QA5jhUb6LQ8BGIIvGpAW+XObGZst5m7Pc+JAF5Aviwm6w4f5kPhpcMRdVZ06kqctaLwZhUpxqR1ZLFGJZRZUtm5RjHN0YzYjXEDekBjwXNOq8i47danXN6q9FRfaT+zIdvaOjVbW7D2N1Zre5Ur5r/AHr1hS7CNlTtMypbDAIAgCAIAgCAIAgCAIDTnVA76T4o3TCUW43o30eJj1o5XviNhy0k1znlrGabWkvLtEAthtpWuqtK7Nqm19IvUUKXLf7EOjYdZzqc93ubDzc5nGwyJm0gIkQ7psud0xpxrFOER3Bhtrqqm8SzSwNX52h/5vOfWN92xAdNWF3OgeiwvctUW++Gqf1foYVOwyzXFlefWPoQdhrzLOnNwkprg8T1PB4mSNNb13UWmsUWSPq9BDWs+r6bB03/AAXL6Yqa1fV5L9+xCrvGWBZKpNJVlN+3zh0qVZ/EQ8UZ0+0jCeqP7nQPSme5jLtCwMf6mf5yd82B0xUBvdAakzl5n4czpTEgGw4+LoO9hxDr0dUN59U66XlAYXkLnAfZx7Bn4bmMhktDtEiJCJcSQ9vfNqa1F/nXLdTq6uTNNSnjmjdEtMMiMa+G4PY4Va5pBaQdYIxUtPHcRyovQEAQBAEAQBAEAQEZlFb8CRhGLMP0W960Xve7wWN1n2DWQsJTUVmexi5PI0paczOZRzbWS8ENZCro13sNjyKvjRNp0cANVACa1hzm5MlQhqo3fm/zdy1ls0mjrkwRR8dwv4Wwx3jeK86ybqYGZmSA5Lzt915z6we7YgOmrC7nQPRYXuWqLffDVP6v0MKnYZZriyvCAnbPfWG3ipzXLsdHVNe2g+7DyyJ9J4wRcqabDH551YjuOnNd9y42/lrXM334eWRX1XjNlFQzAqym/b5w6VKs/iIeKM6faRhPVH9zoHpTPcxl2hYGP9TP85O+bA6YqA3ugCAxLL3ICWtRnyg63HAoyYaN2NgcO/ZXUdpoRVAaQhR7RybmOtxW6cB5ro1PWYg8KG6m4fturhUEUWcJuJhOCkbhybyml56F12A8XCr2OoHw+B4rdgb8DTFTIzUliRpRcXmYPbmeWDBjOhwIHX2Nu671zQDjr0RoOq3h1rU6+DyRsVFtZkf28P8AQ/z/ANlY9I7j3Y947eH+h/n/ALKdI7hse8dvD/Q/z/2U6R3DY947eH+h/n/sp0juGx7x28P9D/P/AGU6R3DY95lGQ2cmDaEQwXM6xGxYwv0w8Uv0XaLd0L9zTDCt9NkKyk8GYTpuOZVy6zhQLPBhtpFmdUIG5ldcUjC6/RxPAL0nVUdwhTcjA8lsiJ63o3Zc490OAT84Re5td5AYbg3ysL++NVEbbeLJKSSwR0Bk/YUCSgiDLQxDYNmLnUoXOdi5xoLyvD0kkAQHJedvuvOfWD3bEB01YXc6B6LC9y1Rb74ap/V+hhU7DLNcWV4QEvY7twRsP3BdNoWeNFx5P7ImW76pfq4N5jkwd27zj0lcPcPGtP8As/Urp9pnhaTEqym/b5w6VKs/iIeKM6faRhPVH9zoHpTPcxl2hYGP9TP85O+bA6YqA3ugCAIDFsuBCjwjKxGNiNdQvBvpsocWu11F45UBzHb8k2Xm4kCTiviB3ydGV0iXmhg7n5y+g4TqQG+82ma2BJwNObhQ40xEAL2xGtiMhDHQaCCK7Xa9V2IGY/4TkfEpX7CF+FAP8JyPiUr9hC/CgH+E5HxKV+whfhQD/Ccj4lK/YQvwoB/hOR8SlfsIX4UBp3PFm37GJtCRaWsBDosOGKdaINRFh6ODa4gb3HDADE82Viy03Fe+Yf1yKw6QguwcMTEcT85fi3nrVAdM2NONiwxQAFoDS0XAUGoahsQF8gCAIDkvO33XnPrB7tiA6asLudA9Fhe5aot98NU/q/QwqdhlmuLK8ICUsU3O4wuh0I+rNd6JVtuZJK9JJjkYbp3nHpK4ausKs13v1K2XaZ4Wo8Kspv2+cOlSrP4iHijOn2kYT1R/c6B6Uz3MZdoWBj/Uz/OTvmwOmKgN7oAgLO1J4QWFxxwaNp+CA0PnMy2cwuloDiYz/nYgxZXvG07815Bw4AZhmdzaiSY2bmmVmnirGO/yWEbPpCMTqBptqBtRAEB8LgKVONw4TQmg5AeZAfUAQBAfHNBFCKg4g4UQHPOdfIR9mRmz8jVkEvq5rK/IxD/+TrxfcK6OBAQGX5uctWzLREFBEbQR4Q4e+bXFpxGzDjA2tDeHAEGoIqDwID0gCA5Lzt915z6we7YgOmrC7nQPRYXuWqLffDVP6v0MKnYZZriyvCAk7FG+5PvXQaDWU34fclW3Ek1fEkx6aFHu849K4q8jq15rvZXVO0ykoxiVZTft84dKlWfxEPFGdPtIwnqj+50D0pnuYy7QsDH+pn+cnfNgdMVAb3QHl7gASTQC8ngQGls7GcHrRMOCflnCjcD1ph74jwziBynAVAq5mM2+ho2hOtrFdR0CG+8trf159cXmtQDhjiRogbmQBAEBgGeiYIsyOWOcyLCdAiMc0kOB68xuk0i8EaRQGMZt88rYujL2iQx+DZm4MdwRRgw+VvdtNYG5Wmt4wQH1AEBTmIDYjXMe0OY4FrmuALS0ihBBxBCA5wzgZIRrDm2zcmT2M5x0a1cGE4wYnhNIwJvI11FSBtfNrlhDnIQ0TSppoE3sia2HgOIOv2ADPEAQHJedvuvOfWD3bEB01YXc6B6LC9y1Rb74ap/V+hhU7DLNcWV4QErYw3Ljw/d+q6TQkf8Azk+/7Eu3WTJFXRIIO020iHhofZT7lyWlYatzLvwf2+xBrLCZaquNRVlN+3zh0qVZ/EQ8UZ0+0jCeqP7nQPSme5jLtCwMf6mf5yd82B0xUBvdAa0zvZfNkYfWYZDo7xc3UPKd5IOrWbtRoBh2aHN66cif+Iz404ZcXQob7zFfX519e8BwHfcQ3QG/EAQBAEBgWdiDpyU2CP8A05dt3hL/APagOcrBsB02yL1sjTh6JDTcHA6VRXUbhwX6lKt7aVdS1d6+pGr3CouOtuZmOQOc6Zst/Y8018WXbcYZ+dhfVl2rySabCNceUXF4PeSIyUlitx0VYdswJyC2NLxGxIbtY1HW1wN7XDYb1iel+gCAtbUs6FMwnwYzBEhvFHMdgR9xBoQReCAQgObMobFmcnZ4PhkxJd53DjcIjBeYb6b2I2uPERrCA39kVlNCtCWbGhurqcDc4EY1Go/3gQgJ9Acl52+6859YPdsQHTVhdzoHosL3LVFvvhqn9X6GFTsMs1xZXhATdltpDHCSfb+i6zRMNW2Xfi/qTaCwgXasjcRdsw967k+8feqDTdLsVPl919yLcLcyNVARirKb9vnDpUqz+Ih4ozp9pGE9Uf3OgelM9zGXaFgY/wBTP85O+bA6YqA2XnGy1h2XLF5o6M+rYMLW53hHyG1BJ4hrQGns2+Q0a2Jkz88SZfTLjpVrHeDvG7IYNxPBojWWgdFw2BoAaAAAAALgAMABqCA9IAgCAIDE8u5frkGOzw5aI31mRB96A58zXRaR4rdsKvqvaP8AcVa6Jl/6tdxW6TX/AJp95mWUGT0KbbR40XgbmIBuhwHwm8HQrW5tIV1nk+ZW29zOi8t3Iwez5+esOZ04TqB1K4mDFaNThtFTscK3Y385Xt50ZYSL6hXhWjjE6DyAziS1qN0WnrUwBV8Bxv4XMPft9o1gXV0G4zJAEBF5TWBBn5d8vHbVjxcRvmO717TqcD8DUEhAc8ysScyYtHRiAvgPxpcyNBrvm13rxW8ajtBBIHRtj2pCmoLI8B4fDiCrXD2g7CDUEG8EEIDljO33XnPrB7tiA6asLudA9Fhe5aot98NU/q/QwqdhlmuLK8L3wBkcFmi0DYAF3FCns6cYckkWMVgkj2tpkW89C0mEa8RxhQ7+htqEorfvXiv3A11Y60SBXGkAqym/b5w6VKs/iIeKM6faRhPVH9zoHpTPcxl2hYGB5mMp4NnQrQjxjg2CGMB3USJWNRjfvOoXoCpkpYEzlHPvm5skS7XAOIqBoipbLwuAVvOqtcXIDoqUlmQmNhw2hjGANa1oo0NAoAAMAgKqAIAgCAICBygZV4G1lOckIDmbN4dCeLDiWRG8oof9qsNGPCv8mQdIrGj80bSXSFCW89JsjMMOI0OacQekbDwhYVKcakdWSxRnCcoS1ovBmtrfyWjSb+vy7nljTpB7SREhkX1Jbfd4Q9i567sJUetHOPoXdtexq9WWT9TZ+bbPK2Joy9ouax9wbM3BjuCLqYfKw20115ONzNNbxggPqAg8sMl4NpSzoEcY3seKaUN4wc3oI1ioQGjMk8oZnJyefJzgJl3OBdSpbQ3NmIW0UF4GNCMWoDFc6UwyJak1EhuDmPc1zXNNWua6EwggjEEFAdP2F3OgeiwvctUW++Gqf1foYVOwyzXFleXFnwtJ42C88n60U7R1Ha3EVwWb+X5wNlKOtInl2BPCAICAnoOg8jUbxxFcdf2+wruPB5rw/BAqx1ZYHmU37fOHSsLP4iHijyn2kYT1R/c6B6Uz3MZdoWBztCI0hpAltRpAGhpW+hINDTgKA3DY2e6FKwWQIFmhkOGKNaJjlJJ6zeSSSTrJKAvf4gz4h/UftIB/EGfEP6j9pAP4gz4h/UftIB/EGfEP6j9pAP4gz4h/UftIB/EGfEP6j9pAWU7n0644HsGlBT5/h+qQGAZKTQdaTIgGiHviHRrgHtfQV14hTLB4XEf3gRb1Y0JfvE2yuoOdCA+IDCsq8imvDosvRjsXQzRrHbSCbmH2cSqLzRyeM6eT5cCztb5xwhUzXPiUMg86s1ZretPHZEACjYb3aJYfIfQ0b5JBGyl9aIuTMP4gz4h/UftIB/EGfEP6j9pAYtl/nMg2rAEOJI6ERhrCjCNpOYTiCOtDSadYqMAdSA1ugOybC7nQPRYXuWqLffDVP6v0MKnYZZriyvJeyYNG6Wt3QF0+h7fUpOo98vQmUI4LHmX6tzeEAQFnacvpNqMW38mtVmlLV1qWtHfHP5cTTWhrRxXAhmOoQRqIPMuXpzcJKS4PEhp4PEusorCl7TlnQI4JY6hBBo9jxg5pvo4VPITiCu1oV4VoKcH+CwjJSWKMB7Qkj4xNc8L8tbjIdoSR8YmueF+WgHaEkfGJrnhfloB2hJHxia54X5aAdoSR8YmueF+WgHaEkfGJrnhfloB2hJHxia54X5aAdoSR8YmueF+WgHaEkfGJrnhfloDUloWU2z7Z7HYXFsKOxrS4jSLXaNCSBTB2xb7V4VovvRouVjRku42eutOaCAg8pMpYcmAHBzojhVrBcKXipcbgKjVU8Ch3V5Chk82Sre1lW3ZIwhj7QtiL1qDDe8V+bh3Q2jUXuNwwxceJUFxd1Kz6zy5F1QtadHcs+Zs6wswcPrQM5MP66e9gaIY0bKvaS48NB96jEgke0JI+MTXPC/LQDtCSPjE1zwvy0A7Qkj4xNc8L8tAVJfMPINc0uizLwCCWF0MBwGolrAQDwEHhQGxp+I1kPrbQBcAGjANF2GoUuVVpW6jTpOnxl6cTRWmlHAjJaCXuDefi1rnrW3deqoL5+BFhHWeBkLRS4LtYxUVgixWR9XoCAIAgIS0ZbQdUb0+w7Fymk7PYVNaPZf0fL2/BCrU9V4rcWrHkYEjiNFXwqTg8YtrwyNSbW4qdlP8ACdzrf0y4/m/My2kuY7Kf4TudOmXH835jaS5jsp/hO506ZcfzfmNpLmOyn+E7nTplx/N+Y2kuY7Kf4TudOmXH835jaS5jsp/hO506ZcfzfmNpLmOyn+E7nTplx/N+Y2kuY7Kf4TudOmXH835jaS5l7ZUZxcQSTdrPCrXRNxUqVZRnJvLj4m6hNt5s50zuwzCt+I43Avl3jDDrUIE8G6a5dFSeE0+9G+osYNdxk9t27BlRWK6/Uxt7zyahwmgXUV7qnRXWefLic5Rt6lV9Vexg0xl/FdGY5rQ2C118PFzm4GrttK0pdXaqiWlKjqJrJLhzLWOjoKDTzfPkZTlbZbZyV04e6c0dchEawRUt5R7QFY3tFXFHWjv3ogWlV0KuEt25l31PeVwhxHWfEubFJiQT/wAwN3bCeFrajhadq5o6A3RacR7XXOIaRdS7jXPaVq3FKqmpNRe7DLxItZyT35Fn2U/wnc6rOmXH835mnaS5jsp/hO506ZcfzfmNpLmOyn+E7nTplx/N+Y2kuYMy/wAJ3OV47y4f+782ebSXMpEqO228WYk3Z0toNqd8ceDYF1mjbTYU8Zdp7+7u/eJOo09VZ7y7VibQgCAIAgPEaEHAg4Faq1GNaDhLczGUVJYMgJiCWGh59o2rjbi3nQm4S/6iBOLi8GU1oMQgCAIAgCAIAgLyyT8pxg/crTQ8sLnxT+xuoPrmiOqFgEWrDIrV8vDIpjXrkVt1OILqiae8jszU3OERp1zpeG7dEOvmHA8B3ldrr/JXrbbxZ4kksEZXnNzVy0OztORhaMSWrEcb3Piw6fKaTiakigcNQo4ACq8PTBM21taTTLPN7auh11t75vIb+U7FeaLuMVspfIp9I0MHtFx3kRlfIPkptkxBOiHPERhHexWuBI56HlpqULSFvsqmK3MlWNfaU9V70dJZK26y1JGHHZQFw3TfAjNuc3irhwEHWqa8t1XouHHh4kupHWjgeCFxjTTwZXheAIAgJGy5Su7dh3vHtV5oqx1ntprLh7+3mSKFPHrMlV0RLCAIAgCAIAgKE3LB7aHHUdhUS8tI3ENV7+D5fvEwqQU1gQUWGWmhFCuRq0Z0p6k1gyBKLi8GeVqPAgCAIAgCAIC4s4/KN5egqfoyWF1D5+jNlHtovZuz5frzZmJDYYzW6DIjhVzW1Jo2uF5N4vXU1q9OjHWqPAmyko7yjM2mTc24bdf6KgudL1J5Uslz4/gizrt9kq2XMVqx1+sVvqNYUnRF25Y0pvPevv7mdCpj1Wc05xsnn2PaelCFITndegbNEndQ/wDpNW08Et2q/p1HTmpLgbqkFOLi+Jk1pSsO0ZQaB3w04Z8GIK3H2tPKukqwjd0MV4rxKCnOVtWz4ZPw/cyPzGZVGTnTKRTSFMHRocGTAuYeDSvYdpLdi5lpp4M6FPFYo33asvQ6QwOPH+q5nS9rqT2sdz3+P5IleGD1kWCpjQEBeSEnpmp3vT+itNH6PdeWvNdX1/HM3UqWtm9xMkgDYBzUXUNxhHF5JEzJIj41qgb0V4TcqatpqEXhTjj3vL9+holcLgj1L2mCaOGjw4j9Fnb6Yp1Hq1Fq+h7Gunk8i/VwbwgCAIAgCAozMuHih5DrCjXVrTuIas/k+KMJwU1gyFmZZzDfhqOpcrdWdS3lhLdwfAhTpuG8oqIYBAEAQBAEB6hvLSCMQtlOpKnJTjvR6m08UfHvJNSanhXk6kqktabxYbbzZ8WB4eoby0gjELZSqSpzU470ep4PFEbnRyXFqWe4QxWNDrEg7S8DdQ/+oVbx0OpdrRqxq01OO5lhGSksUc1WVMTbx2JL9cdpuPyUMEvJuBFw0gLrxhtUqNepGGonkYSo05T12sza+Q+Y525i2i/RwIl4Tt1/7kQYcTPWWo2m5Z6ZYGlm+NKbabKlVGkb2hs5Un1m+XD5mirUjhqkQuYIYQE/JPqxp4Oi5dpYz17eEny9MiwpvGKLa2IlGgbT0f8AdV+mqjVOMFxfoarh5JESubIgQE5Zr6wxXVdzLr9GVHO2jjwy8idReMEXSnm0IAgCAIAgPL2gihFQsZwjOLjJYo8aTWDIyasyl7L/ACdfIVQXeiGutRz7vZ+/mRp0OMSOcKXG4qklFxeDWDIzWAWICAIAgCAIAgCAv7JmKHROBw41daIutSexlue7x/P7vJFCeD1T5K2dKyjoj4UJjIkVxfELGjTe5xLjpOxpUk0wFblcXN9Rt+08+S3m+dSMd5TmZ5z7sBsH3lc9daSrV8l1VyX3ZFnWlItVXGoIAgJ2zR8m3l6Suw0asLWHz9WTqPYR5tKX023Yi/4ha9J2zrUcY71n7nlaGtHIhFyZCDRU0GJWUYuTUVvYSxMglIOgwN5+M4rs7ShsKMYct/jxLCnHVjgVlJMwgCAIAgCAIAgKcaA1++FennWitbUqywqLH95mMoKW8j41lHvTyH4qmr6FazpS+T9/wR5W/wDFljFl3NxaRw6udVNW1rUu3Fr089xolCUd6KajmIQBAEAQBAAV6m08UAgC8AQBAfYbC4gDErOnTlUmoR3s9SbeCMjhsoABqFF3FOChBQW5LAsUsFgelmelCLKMdeWiu3DoUWtZUKrxnHPy9DCVOMt6PUGWa3egDh186yo2lGjnCOHr5iMIx3IqqQZhAEAQBAEAQBAEAQBAEBSiSzHYtCj1LShUzlBGDpxe9FB9msOojiPxUSeiLaW5NeD98TB0IFM2U3wnez4LS9CUf5S+nsY9HjzAslvhO9nwXn/xKX8n9PYdHXM+iymbXez4LNaFoLe5Py9j3o8SqLPh7PaVvWi7VLDV+rMtjDkRM1LlhocNR2rm7u1nbz1ZbuD5/vEiTg4PAoqKYBAEAXoJezZPR3TsTgNg+K6XRlhsltanae7uXv6eZMo09XNl+rg3hAEAQBAEAQBAEAQBAEAQBAEAQBAEAQBAEAQHiJDDhQioWurShVjqzWKPHFNYMjo9l62nkPxVHcaGwxdKWXJ+/wCCNK35MjnNoqWcHF4MjtYFxLSZfgQFLttH1K+5pIzhSciTlpFrL8TtP3BX9ro2lQ62+XN/ZfrJUKMY5l0rA2hAEAQBAEA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data:image/jpeg;base64,/9j/4AAQSkZJRgABAQAAAQABAAD/2wCEAAkGBxQSEhUUExQWFhUXFxcYFxUWGRgXFhoUFxQWGBcXGBgYHCggGBslHBUUITEiJSksLi4uGCA2OTMsNygtLisBCgoKDg0OGxAQGywkICUsLywsNSw0LywsLSw0LiwsLCwvLCwsLCw0NCwsLCwsLCwsLCwsLCwsLCwsLCwsLywsLP/AABEIAOYA2wMBEQACEQEDEQH/xAAcAAEAAQUBAQAAAAAAAAAAAAAABQMEBgcIAgH/xABUEAABAgMDBQcPCgQEBAcAAAABAAIDBBEFITEGBxJBUSIyYXGBkbEIExQXNUJSVGJydJKhs9EjM1Nzk8HS0+HjGKOk8BZDZMI0Y4LxFSVEg6Kyw//EABoBAQACAwEAAAAAAAAAAAAAAAAEBQIDBgH/xAA1EQACAQICBggGAgMBAQAAAAAAAQIDBBEhBRITMUFRFCIyYXGRsdE0gaHB4fBScjNC8SMV/9oADAMBAAIRAxEAPwDeKApRJljcXDiUepd0KbwlNJmDqRW9n2HGa7ekHiWVK4pVexJPwPVJPcyotxkEAQBAEAQBAEAQBAfKrxNMH1egIAgCAIAgCAoTU01gvvOoa1Du72nbR62b4I1zqKG8io1oPdgdEbB8Vz9bSlxU3PVXd7/8Isq0mW7nk4knjJUGVSct8m/ma8Wz0yYcMHHnr7CtlO6rU3jGb8/sz1TktzL6WtTU8co+8K2ttMvHVrL5r7r28jfC4/kSbTW8YK/jJSWKeKJSeJ9XoIu0pw10Gmm0667Fz+k7+Sk6NN4Yb39iLWqvHVRGqhIwaaXi4rKMnF4p4MJ4E1Z01pih3w9o2rqNGXrrwcZ9pfVcybRqaywe8vFaG4IAgCApRphrd8QODXzKPWuqNHtyS9fLeYynGO9llFtXwW8p+Cqqum0sqccfH2NErjki1iWhEOunEPiq+ppS5n/th4L3xNTrTZQdGccXE8pUSdxVn2pN/NmDlJ72eCtTeO8xPlF5ggeg4jAlZKco7ngMSqyaeMHHp6VIhe3EN036+pmqklxLiHajxiAfYVNp6Zrx7aT+j/fkbFcSW8u4NpMOO548OdWVHS9CeU+q+/d5++BtjXi9+ReNcDeDXiVnGUZLGLxRuTx3H1ZHpRm4+g0nmHCot5cq3pOfHh4mFSeqsSBiPLjUmpK46pUlUk5TeLZAbbeLPKwPAgCAIC9s2a0Tonen2FW2jL10pqnJ9V/R/nj5m6jU1Xg9xMrqCaY081JJ2lcJUk5Tbe9tla3iz4sDwIC7so/KDiKs9Etq5WHJm2h2ybXVk4ICjMTLWC88mtRrm7pW6xm/lxMJ1FHeRcxaLnYbkcGPOueuNLVqmUOqu7f5+xFlXk92RZqsbxeLNIXgCArwZN7sBdtNym0dH3FXOMcF35fk2RpSluRdMsk63AcQqp8NCTfaml4LH2Nit3xZ6Nk+V7P1W16DWGU/p+TLo3eU32U7UQfYo89C1V2ZJ/T3MHby4MtI0Bzd8COjnVdWtqtH/JHD08zVKEo70U1HMQgPcKK5pq00/vYt1GvUovGm8D2MnHcSMtaYNzxThGHKNSvLbTEX1ayw71uJMLjhIoWrG0nAA1AHtP6UUPS1wqlVRi8Ul9X+MDXXljLBFkqk0hAEAQBAEBPSkcOY0k30v4xcuys7lVKEZSeeGfisifTnjFNkVaEvoOJ1G8feFzukrV0arf8ArLNfdfvAi1Yasi2VeaggJOyIGLzxD7yr/Q1s1jWl4L7v97yTbw/2JNX5KI2ctGlzMfC1cm1Ud7pZRxhRzfPh8ufp4kapXwyiRjnEmpvO1c/KTk9aTxZFbxPixAQHuDBLzRo+A41voW9SvLVgsfReJlGLk8ESYgw4DHRIjmgNBc57yA1oGJqbgOFdNaaNp0M3nLny8P3EmU6Kj4mucps+UpAJZKw3zLhdp163C5HEFzvVodRVibTX9qZ8LSiVELrMAatBmm4DjiEg8yAim53LXB/4uvAYUD8tAZDZOfidYfl4MGM3ydKE/wBYaTf/AIoDZ2SOdeQn3CGXGBGcaCHGoA4nUx4Oi680oaE7F40msGDKpyza3su8nVybFSXuiVLr0cny4fLl6eBGqUMc4kY5tDQ3Fc/KLi3GSwaIrWB8WICAIAgCAIAgCAIC4gvNBQf3VWFCpNU0kjZFvAm4sMOFCKhdVVpQqx1ZrFE6UVJYMsH2SNTiOMV+Cp6mhIt9SeHisfYju3XBnuDZbRvjpcGAWyjoalB41HrfRfvzPY26W/MvSQBsA5qK2bjCOLyS8kb8kiInp7T3Lbm9P6Lmb/STrf8AnTyj6/j9ZEq1tbJbiyVSaAgCAvJSQLrzc32niVrZ6MnW608o/V/vM3U6Llm9xaZW5XyllQqxnbojcQWXxHngGoeUbuhdLSowpR1YLBEyMVFYI5wy6zgzVqPo89bg13EuwnRrqLjjEdwnkAWw9PdhZBxIoD47jCae8pWIRw1uZy1PArS30ZOa1p5L6ldX0hGDwhn6GXSWR8pDHzWmdryXE8mHsVnDR9CHDHxK+d7Wlxw8C9dYMsRTseDTzGj2gLa7Wj/BeRq6RV/k/MiZ/IaVib1roR2sJI9V1fZRRqmjKMt2Rvp6QrR35+Jg+UOSkaV3XzkP6RoN3nDvejhVRc2VShnvXMtLe8hWy3PkZtm7zwxpTRgTulHgXARMY0McvzjeA3jUbgFDJZvqSm5edgtjQIjYjHb2Iw+w7CNYN4US6sqdwutv4Pia501PeWczKuYb8NR1fouXurOpbvrbuD4EOdNw3lFRDAIAgCAIAgCAICYkpUaDa4m/nNV1FjZrYRct7z88yZTprVWJfK2N4QBAQ1oTmmdEb0e0/BctpK/2z2cOyvr+OXnyIVWrrZLcWSqjSEB6hsLjQCpWynTnUlqwWLPUm3giVlZAN3T6E48AXR2eioUuvVzl9F7kunRSzZrDOHnmhy+lAs/RixcDH30Jh16H0juHe+deFbm80hDhTNoR3OJfGiuNXxHmtOFzjgBqHBQBbaVGdWWrBGurWhSjjJmxMmckocrR7vlI3hEXN8wffjxLoLWwhR6zzl+7ijubyVXJZL93mSKeQwgCAID4RW4o1iDBcpchA6sSVoDiYRuB8w6uI3cWCprrRmPWpeXsWltpDDq1fP3McyZynm7Ljl0FxY4GkSE8HQdTU9l3PcRqKpZRcXgy3jJSWKOjMg85ErajRDuhTFN1AeRftMN3fj2jZrWEoxktWSxQax3mQzdm0vZePB18m1c/eaJcevRzXLj8vbf4kWpQwziR6pCOF4AgCAIAgK8nL6bqahjxKZZWruKqjwW/w/JnThrMnwuySwLAIAgI61Jqm4GJx4tipNLXuqtjDe9/hy+fp4kavUw6qIpc4RQgLmUk3P4G7fhtU+z0fUuHjujz9v3A2U6Tn4Hu3LblbNgmLMRBDbgK3ve7wWtF7jxYcAXT29tToR1YL3ZNhBRWCOeM4WdSYtHShQqwJW8dbB3cQf8ANcNXki6++uKkGRC5M5HRJmj4lYcLEHv3DyQcBwnkqrC1sJ1utLKPqQbm9jS6sc36GzbPkIcBgZCaGtGoaztJxJ4SugpUoUo6sFgUlSpKpLWk8WXK2GAQBAEAQBAEBEW/k9Bm27sUeN7EbvhwHwhwH2KLc2lOus9/MkULmdF5buRq+2bEjyUQF1QA6sOKwkAkXggi9rhsxu5VztxbVKDwksuZe0LiFZdXfyNqZu89JbowLSJc3Bs0BVw2CK0DdDyhftBvKjm83SYcOYY2JDc1wcAWxGEOa4HA1FxHCq+80dTuOsspc/c1VKSl4kZHguYaOHwPEuYr29ShLVmvZkOUHF4MprQYhAEBXl5Nz8BQbT/d6m21hWrvJYLm/wBzNkKUpE1LwAwUH/crqra3hQhqQ/6TYQUVgiqt5kEBSmYwY0uPJwnUo91cRoUnN/8AWYzlqrEx97iSScSuMnOU5OUt7K5vF4s+NFbhivIxcngliwsyUlLN1v8AV+Kv7PRKXXr+Xv7bvElU6HGRhOcPOxL2fpQYFI8yLtEH5KGf+Y4G8+SL7ry1XqWGSJJz7alpzdpzGnFc+NFdgNTRsa3BjRzaysoQlN6sVizGc4wWMngjNcmciWQaRI9IkTENxY38R47ulX1ro2MOtUzf0Ka5v5T6sMl9TMFaFcEAQBAEAQBAEAQBAU5iA17S17Q5puLSKgrGUIzWElij2MnF4o15lNkM5lYktVzMTCxePN8IcGPGqO60a49almuXEuLbSCl1amT58C1yGy/mrLf8mdOCTu5d5Ogdpb9G7hHKDRVJZnR+R+WcpasImC7dgbuC+giM4aa2+ULuI3LXVpQqx1ZrFHkoqSwZfTdnlt7b2+0fFc1eaLnR61POP1RDqUXHNbiyVUaS6s2IA+8C+6p1HUrHRlaEKyU0s8seT/JtoySlmTi60nBAEAQEPa0ertEYN6VzOl7jXq7Nbo+v49yHXni8CxaK3DWqmMXJpLezQsyTmY8GTgujR3thsaN3EcaAVuAHGaAAXldfZ2ULePOXF/vAn06agu80PnEzxxZrSgSOlBgXh0XCLEHB9G3ivO0XhTTYYNk5ktFm6O3kKt8QjGmIYO+PsUy2sp189y5kS4u4Uct75GzLKsqBJsowBtaAvcRpOPC48twuV/RoUreOXmUtWtUrSxZedmQ/pGes34rbtYc0atSXJjsyH9Iz1m/FNrDmhqS5MdmQ/pGes34ptYc0NSXJjsyH9Iz1m/FNrDmhqS5MdmQ/pGes34ptYc0NSXJjsyH9Iz1m/FNrDmhqS5MdmQ/pGes34ptYc0NSXJjsyH9Iz1m/FNrDmhqS5MdmQ/pGes34ptYc0NSXJjsyH9Iz1m/FNrDmhqS5MdmQ/pGes34ptYc0NSXJjsyH9Iz1m/FNrDmhqS5MdmQ/pGes34ptYc0NSXJkJlFknBmwXtoyKe/F4d5w18ePHgolzY063WWTJVveTo5PNcjXMxLTNnx2uq6FEaaw4jCb6a2uGIvvHDeFQVqE6MtWaLulWhVWMWbszd554cbRgWgWwouAmLmwn+eP8t3Dvcd6tJtNn2lKCmm3lGojaqLSlhHVdamsGt/f3katSWGsiLXPEUnpGPpsB14HjC7KwuNvRUnvWT8fzvJ9KetHEuFMNgQHiNE0Wk7AtVeqqVOU3wRjKWqsTHCa3lcRKTk23vZXbyrKb9vnDpW+z+Ih4oyp9pGFdUc8izYIBNDNMrw/IxjfygLtSxOe7PitZEa98PrjGuGkwkgHGgJHF7FnTkoyTksVyMKkXKLSeDNyWJa0GZhh0EigABZcHM2AtGA4rl1NvXp1Y4w8uRzlajOlLCf/AEgc5/8AwrPrm+7iKHpb/CvH7MlaN/yvw+6KGTGal05KwpgTLWCICdEwy6lHObjpCu9VLGjrLHEt5VcHhgSnaRf4437I/jWXR3zMdt3DtIv8cb9kfxp0d8xtu4dpF/jjfsj+NOjvmNt3DtIv8cb9kfxp0d8xtu4dpF/jjfsj+NOjvmNt3DtIv8cb9kfxp0d8xtu4dpF/jjfsj+NOjvmNt3DtIv8AHG/ZH8adHfMbbuHaRf4437I/jTo75jbdw7SL/HG/ZH8adHfMbbuHaRf4437I/jTo75jbdxh+X2RRswwQYwi9dDzcwspoaPlGtdL2LXOGobIT1jZVnfNQ/q2f/ULrKP8Ajj4I5mp234sx3LW3peHDdBe1sZ5/y9TTS5ziL2nZS/ixUG/uqUYuDWs+XImWdvUlJTTwXM1Y5pGP9gioXOl6dk2I4mz4BJqTLQiScSetNvUW++Gqf1foYVOwyyXFleXtkxaPpqcPaP7Kt9D19Ss4PdL1X4xN9CWEsOZMrpyYEBH2xEo0DafYP7CptNVdWlGHN/RfnAj3DywIlc0RCrKb9vnDpUqz+Ih4ozp9pGE9Uf3OgelM9zGXaFgYp1PtmQpkWhBjw2xIb2QA5jhUb6LQ8BGIIvGpAW+XObGZst5m7Pc+JAF5Aviwm6w4f5kPhpcMRdVZ06kqctaLwZhUpxqR1ZLFGJZRZUtm5RjHN0YzYjXEDekBjwXNOq8i47danXN6q9FRfaT+zIdvaOjVbW7D2N1Zre5Ur5r/AHr1hS7CNlTtMypbDAIAgCAIAgCAIAgCAIDTnVA76T4o3TCUW43o30eJj1o5XviNhy0k1znlrGabWkvLtEAthtpWuqtK7Nqm19IvUUKXLf7EOjYdZzqc93ubDzc5nGwyJm0gIkQ7psud0xpxrFOER3Bhtrqqm8SzSwNX52h/5vOfWN92xAdNWF3OgeiwvctUW++Gqf1foYVOwyzXFlefWPoQdhrzLOnNwkprg8T1PB4mSNNb13UWmsUWSPq9BDWs+r6bB03/AAXL6Yqa1fV5L9+xCrvGWBZKpNJVlN+3zh0qVZ/EQ8UZ0+0jCeqP7nQPSme5jLtCwMf6mf5yd82B0xUBvdAakzl5n4czpTEgGw4+LoO9hxDr0dUN59U66XlAYXkLnAfZx7Bn4bmMhktDtEiJCJcSQ9vfNqa1F/nXLdTq6uTNNSnjmjdEtMMiMa+G4PY4Va5pBaQdYIxUtPHcRyovQEAQBAEAQBAEAQEZlFb8CRhGLMP0W960Xve7wWN1n2DWQsJTUVmexi5PI0paczOZRzbWS8ENZCro13sNjyKvjRNp0cANVACa1hzm5MlQhqo3fm/zdy1ls0mjrkwRR8dwv4Wwx3jeK86ybqYGZmSA5Lzt915z6we7YgOmrC7nQPRYXuWqLffDVP6v0MKnYZZriyvCAnbPfWG3ipzXLsdHVNe2g+7DyyJ9J4wRcqabDH551YjuOnNd9y42/lrXM334eWRX1XjNlFQzAqym/b5w6VKs/iIeKM6faRhPVH9zoHpTPcxl2hYGP9TP85O+bA6YqA3ugCAxLL3ICWtRnyg63HAoyYaN2NgcO/ZXUdpoRVAaQhR7RybmOtxW6cB5ro1PWYg8KG6m4fturhUEUWcJuJhOCkbhybyml56F12A8XCr2OoHw+B4rdgb8DTFTIzUliRpRcXmYPbmeWDBjOhwIHX2Nu671zQDjr0RoOq3h1rU6+DyRsVFtZkf28P8AQ/z/ANlY9I7j3Y947eH+h/n/ALKdI7hse8dvD/Q/z/2U6R3DY947eH+h/n/sp0juGx7x28P9D/P/AGU6R3DY95lGQ2cmDaEQwXM6xGxYwv0w8Uv0XaLd0L9zTDCt9NkKyk8GYTpuOZVy6zhQLPBhtpFmdUIG5ldcUjC6/RxPAL0nVUdwhTcjA8lsiJ63o3Zc490OAT84Re5td5AYbg3ysL++NVEbbeLJKSSwR0Bk/YUCSgiDLQxDYNmLnUoXOdi5xoLyvD0kkAQHJedvuvOfWD3bEB01YXc6B6LC9y1Rb74ap/V+hhU7DLNcWV4QEvY7twRsP3BdNoWeNFx5P7ImW76pfq4N5jkwd27zj0lcPcPGtP8As/Urp9pnhaTEqym/b5w6VKs/iIeKM6faRhPVH9zoHpTPcxl2hYGP9TP85O+bA6YqA3ugCAIDFsuBCjwjKxGNiNdQvBvpsocWu11F45UBzHb8k2Xm4kCTiviB3ydGV0iXmhg7n5y+g4TqQG+82ma2BJwNObhQ40xEAL2xGtiMhDHQaCCK7Xa9V2IGY/4TkfEpX7CF+FAP8JyPiUr9hC/CgH+E5HxKV+whfhQD/Ccj4lK/YQvwoB/hOR8SlfsIX4UBp3PFm37GJtCRaWsBDosOGKdaINRFh6ODa4gb3HDADE82Viy03Fe+Yf1yKw6QguwcMTEcT85fi3nrVAdM2NONiwxQAFoDS0XAUGoahsQF8gCAIDkvO33XnPrB7tiA6asLudA9Fhe5aot98NU/q/QwqdhlmuLK8ICUsU3O4wuh0I+rNd6JVtuZJK9JJjkYbp3nHpK4ausKs13v1K2XaZ4Wo8Kspv2+cOlSrP4iHijOn2kYT1R/c6B6Uz3MZdoWBj/Uz/OTvmwOmKgN7oAgLO1J4QWFxxwaNp+CA0PnMy2cwuloDiYz/nYgxZXvG07815Bw4AZhmdzaiSY2bmmVmnirGO/yWEbPpCMTqBptqBtRAEB8LgKVONw4TQmg5AeZAfUAQBAfHNBFCKg4g4UQHPOdfIR9mRmz8jVkEvq5rK/IxD/+TrxfcK6OBAQGX5uctWzLREFBEbQR4Q4e+bXFpxGzDjA2tDeHAEGoIqDwID0gCA5Lzt915z6we7YgOmrC7nQPRYXuWqLffDVP6v0MKnYZZriyvCAk7FG+5PvXQaDWU34fclW3Ek1fEkx6aFHu849K4q8jq15rvZXVO0ykoxiVZTft84dKlWfxEPFGdPtIwnqj+50D0pnuYy7QsDH+pn+cnfNgdMVAb3QHl7gASTQC8ngQGls7GcHrRMOCflnCjcD1ph74jwziBynAVAq5mM2+ho2hOtrFdR0CG+8trf159cXmtQDhjiRogbmQBAEBgGeiYIsyOWOcyLCdAiMc0kOB68xuk0i8EaRQGMZt88rYujL2iQx+DZm4MdwRRgw+VvdtNYG5Wmt4wQH1AEBTmIDYjXMe0OY4FrmuALS0ihBBxBCA5wzgZIRrDm2zcmT2M5x0a1cGE4wYnhNIwJvI11FSBtfNrlhDnIQ0TSppoE3sia2HgOIOv2ADPEAQHJedvuvOfWD3bEB01YXc6B6LC9y1Rb74ap/V+hhU7DLNcWV4QErYw3Ljw/d+q6TQkf8Azk+/7Eu3WTJFXRIIO020iHhofZT7lyWlYatzLvwf2+xBrLCZaquNRVlN+3zh0qVZ/EQ8UZ0+0jCeqP7nQPSme5jLtCwMf6mf5yd82B0xUBvdAa0zvZfNkYfWYZDo7xc3UPKd5IOrWbtRoBh2aHN66cif+Iz404ZcXQob7zFfX519e8BwHfcQ3QG/EAQBAEBgWdiDpyU2CP8A05dt3hL/APagOcrBsB02yL1sjTh6JDTcHA6VRXUbhwX6lKt7aVdS1d6+pGr3CouOtuZmOQOc6Zst/Y8018WXbcYZ+dhfVl2rySabCNceUXF4PeSIyUlitx0VYdswJyC2NLxGxIbtY1HW1wN7XDYb1iel+gCAtbUs6FMwnwYzBEhvFHMdgR9xBoQReCAQgObMobFmcnZ4PhkxJd53DjcIjBeYb6b2I2uPERrCA39kVlNCtCWbGhurqcDc4EY1Go/3gQgJ9Acl52+6859YPdsQHTVhdzoHosL3LVFvvhqn9X6GFTsMs1xZXhATdltpDHCSfb+i6zRMNW2Xfi/qTaCwgXasjcRdsw967k+8feqDTdLsVPl919yLcLcyNVARirKb9vnDpUqz+Ih4ozp9pGE9Uf3OgelM9zGXaFgY/wBTP85O+bA6YqA2XnGy1h2XLF5o6M+rYMLW53hHyG1BJ4hrQGns2+Q0a2Jkz88SZfTLjpVrHeDvG7IYNxPBojWWgdFw2BoAaAAAAALgAMABqCA9IAgCAIDE8u5frkGOzw5aI31mRB96A58zXRaR4rdsKvqvaP8AcVa6Jl/6tdxW6TX/AJp95mWUGT0KbbR40XgbmIBuhwHwm8HQrW5tIV1nk+ZW29zOi8t3Iwez5+esOZ04TqB1K4mDFaNThtFTscK3Y385Xt50ZYSL6hXhWjjE6DyAziS1qN0WnrUwBV8Bxv4XMPft9o1gXV0G4zJAEBF5TWBBn5d8vHbVjxcRvmO717TqcD8DUEhAc8ysScyYtHRiAvgPxpcyNBrvm13rxW8ajtBBIHRtj2pCmoLI8B4fDiCrXD2g7CDUEG8EEIDljO33XnPrB7tiA6asLudA9Fhe5aot98NU/q/QwqdhlmuLK8L3wBkcFmi0DYAF3FCns6cYckkWMVgkj2tpkW89C0mEa8RxhQ7+htqEorfvXiv3A11Y60SBXGkAqym/b5w6VKs/iIeKM6faRhPVH9zoHpTPcxl2hYGB5mMp4NnQrQjxjg2CGMB3USJWNRjfvOoXoCpkpYEzlHPvm5skS7XAOIqBoipbLwuAVvOqtcXIDoqUlmQmNhw2hjGANa1oo0NAoAAMAgKqAIAgCAICBygZV4G1lOckIDmbN4dCeLDiWRG8oof9qsNGPCv8mQdIrGj80bSXSFCW89JsjMMOI0OacQekbDwhYVKcakdWSxRnCcoS1ovBmtrfyWjSb+vy7nljTpB7SREhkX1Jbfd4Q9i567sJUetHOPoXdtexq9WWT9TZ+bbPK2Joy9ouax9wbM3BjuCLqYfKw20115ONzNNbxggPqAg8sMl4NpSzoEcY3seKaUN4wc3oI1ioQGjMk8oZnJyefJzgJl3OBdSpbQ3NmIW0UF4GNCMWoDFc6UwyJak1EhuDmPc1zXNNWua6EwggjEEFAdP2F3OgeiwvctUW++Gqf1foYVOwyzXFleXFnwtJ42C88n60U7R1Ha3EVwWb+X5wNlKOtInl2BPCAICAnoOg8jUbxxFcdf2+wruPB5rw/BAqx1ZYHmU37fOHSsLP4iHijyn2kYT1R/c6B6Uz3MZdoWBztCI0hpAltRpAGhpW+hINDTgKA3DY2e6FKwWQIFmhkOGKNaJjlJJ6zeSSSTrJKAvf4gz4h/UftIB/EGfEP6j9pAP4gz4h/UftIB/EGfEP6j9pAP4gz4h/UftIB/EGfEP6j9pAWU7n0644HsGlBT5/h+qQGAZKTQdaTIgGiHviHRrgHtfQV14hTLB4XEf3gRb1Y0JfvE2yuoOdCA+IDCsq8imvDosvRjsXQzRrHbSCbmH2cSqLzRyeM6eT5cCztb5xwhUzXPiUMg86s1ZretPHZEACjYb3aJYfIfQ0b5JBGyl9aIuTMP4gz4h/UftIB/EGfEP6j9pAYtl/nMg2rAEOJI6ERhrCjCNpOYTiCOtDSadYqMAdSA1ugOybC7nQPRYXuWqLffDVP6v0MKnYZZriyvJeyYNG6Wt3QF0+h7fUpOo98vQmUI4LHmX6tzeEAQFnacvpNqMW38mtVmlLV1qWtHfHP5cTTWhrRxXAhmOoQRqIPMuXpzcJKS4PEhp4PEusorCl7TlnQI4JY6hBBo9jxg5pvo4VPITiCu1oV4VoKcH+CwjJSWKMB7Qkj4xNc8L8tbjIdoSR8YmueF+WgHaEkfGJrnhfloB2hJHxia54X5aAdoSR8YmueF+WgHaEkfGJrnhfloB2hJHxia54X5aAdoSR8YmueF+WgHaEkfGJrnhfloDUloWU2z7Z7HYXFsKOxrS4jSLXaNCSBTB2xb7V4VovvRouVjRku42eutOaCAg8pMpYcmAHBzojhVrBcKXipcbgKjVU8Ch3V5Chk82Sre1lW3ZIwhj7QtiL1qDDe8V+bh3Q2jUXuNwwxceJUFxd1Kz6zy5F1QtadHcs+Zs6wswcPrQM5MP66e9gaIY0bKvaS48NB96jEgke0JI+MTXPC/LQDtCSPjE1zwvy0A7Qkj4xNc8L8tAVJfMPINc0uizLwCCWF0MBwGolrAQDwEHhQGxp+I1kPrbQBcAGjANF2GoUuVVpW6jTpOnxl6cTRWmlHAjJaCXuDefi1rnrW3deqoL5+BFhHWeBkLRS4LtYxUVgixWR9XoCAIAgIS0ZbQdUb0+w7Fymk7PYVNaPZf0fL2/BCrU9V4rcWrHkYEjiNFXwqTg8YtrwyNSbW4qdlP8ACdzrf0y4/m/My2kuY7Kf4TudOmXH835jaS5jsp/hO506ZcfzfmNpLmOyn+E7nTplx/N+Y2kuY7Kf4TudOmXH835jaS5jsp/hO506ZcfzfmNpLmOyn+E7nTplx/N+Y2kuY7Kf4TudOmXH835jaS5l7ZUZxcQSTdrPCrXRNxUqVZRnJvLj4m6hNt5s50zuwzCt+I43Avl3jDDrUIE8G6a5dFSeE0+9G+osYNdxk9t27BlRWK6/Uxt7zyahwmgXUV7qnRXWefLic5Rt6lV9Vexg0xl/FdGY5rQ2C118PFzm4GrttK0pdXaqiWlKjqJrJLhzLWOjoKDTzfPkZTlbZbZyV04e6c0dchEawRUt5R7QFY3tFXFHWjv3ogWlV0KuEt25l31PeVwhxHWfEubFJiQT/wAwN3bCeFrajhadq5o6A3RacR7XXOIaRdS7jXPaVq3FKqmpNRe7DLxItZyT35Fn2U/wnc6rOmXH835mnaS5jsp/hO506ZcfzfmNpLmOyn+E7nTplx/N+Y2kuYMy/wAJ3OV47y4f+782ebSXMpEqO228WYk3Z0toNqd8ceDYF1mjbTYU8Zdp7+7u/eJOo09VZ7y7VibQgCAIAgPEaEHAg4Faq1GNaDhLczGUVJYMgJiCWGh59o2rjbi3nQm4S/6iBOLi8GU1oMQgCAIAgCAIAgLyyT8pxg/crTQ8sLnxT+xuoPrmiOqFgEWrDIrV8vDIpjXrkVt1OILqiae8jszU3OERp1zpeG7dEOvmHA8B3ldrr/JXrbbxZ4kksEZXnNzVy0OztORhaMSWrEcb3Piw6fKaTiakigcNQo4ACq8PTBM21taTTLPN7auh11t75vIb+U7FeaLuMVspfIp9I0MHtFx3kRlfIPkptkxBOiHPERhHexWuBI56HlpqULSFvsqmK3MlWNfaU9V70dJZK26y1JGHHZQFw3TfAjNuc3irhwEHWqa8t1XouHHh4kupHWjgeCFxjTTwZXheAIAgJGy5Su7dh3vHtV5oqx1ntprLh7+3mSKFPHrMlV0RLCAIAgCAIAgKE3LB7aHHUdhUS8tI3ENV7+D5fvEwqQU1gQUWGWmhFCuRq0Z0p6k1gyBKLi8GeVqPAgCAIAgCAIC4s4/KN5egqfoyWF1D5+jNlHtovZuz5frzZmJDYYzW6DIjhVzW1Jo2uF5N4vXU1q9OjHWqPAmyko7yjM2mTc24bdf6KgudL1J5Uslz4/gizrt9kq2XMVqx1+sVvqNYUnRF25Y0pvPevv7mdCpj1Wc05xsnn2PaelCFITndegbNEndQ/wDpNW08Et2q/p1HTmpLgbqkFOLi+Jk1pSsO0ZQaB3w04Z8GIK3H2tPKukqwjd0MV4rxKCnOVtWz4ZPw/cyPzGZVGTnTKRTSFMHRocGTAuYeDSvYdpLdi5lpp4M6FPFYo33asvQ6QwOPH+q5nS9rqT2sdz3+P5IleGD1kWCpjQEBeSEnpmp3vT+itNH6PdeWvNdX1/HM3UqWtm9xMkgDYBzUXUNxhHF5JEzJIj41qgb0V4TcqatpqEXhTjj3vL9+holcLgj1L2mCaOGjw4j9Fnb6Yp1Hq1Fq+h7Gunk8i/VwbwgCAIAgCAozMuHih5DrCjXVrTuIas/k+KMJwU1gyFmZZzDfhqOpcrdWdS3lhLdwfAhTpuG8oqIYBAEAQBAEB6hvLSCMQtlOpKnJTjvR6m08UfHvJNSanhXk6kqktabxYbbzZ8WB4eoby0gjELZSqSpzU470ep4PFEbnRyXFqWe4QxWNDrEg7S8DdQ/+oVbx0OpdrRqxq01OO5lhGSksUc1WVMTbx2JL9cdpuPyUMEvJuBFw0gLrxhtUqNepGGonkYSo05T12sza+Q+Y525i2i/RwIl4Tt1/7kQYcTPWWo2m5Z6ZYGlm+NKbabKlVGkb2hs5Un1m+XD5mirUjhqkQuYIYQE/JPqxp4Oi5dpYz17eEny9MiwpvGKLa2IlGgbT0f8AdV+mqjVOMFxfoarh5JESubIgQE5Zr6wxXVdzLr9GVHO2jjwy8idReMEXSnm0IAgCAIAgPL2gihFQsZwjOLjJYo8aTWDIyasyl7L/ACdfIVQXeiGutRz7vZ+/mRp0OMSOcKXG4qklFxeDWDIzWAWICAIAgCAIAgCAv7JmKHROBw41daIutSexlue7x/P7vJFCeD1T5K2dKyjoj4UJjIkVxfELGjTe5xLjpOxpUk0wFblcXN9Rt+08+S3m+dSMd5TmZ5z7sBsH3lc9daSrV8l1VyX3ZFnWlItVXGoIAgJ2zR8m3l6Suw0asLWHz9WTqPYR5tKX023Yi/4ha9J2zrUcY71n7nlaGtHIhFyZCDRU0GJWUYuTUVvYSxMglIOgwN5+M4rs7ShsKMYct/jxLCnHVjgVlJMwgCAIAgCAIAgKcaA1++FennWitbUqywqLH95mMoKW8j41lHvTyH4qmr6FazpS+T9/wR5W/wDFljFl3NxaRw6udVNW1rUu3Fr089xolCUd6KajmIQBAEAQBAAV6m08UAgC8AQBAfYbC4gDErOnTlUmoR3s9SbeCMjhsoABqFF3FOChBQW5LAsUsFgelmelCLKMdeWiu3DoUWtZUKrxnHPy9DCVOMt6PUGWa3egDh186yo2lGjnCOHr5iMIx3IqqQZhAEAQBAEAQBAEAQBAEBSiSzHYtCj1LShUzlBGDpxe9FB9msOojiPxUSeiLaW5NeD98TB0IFM2U3wnez4LS9CUf5S+nsY9HjzAslvhO9nwXn/xKX8n9PYdHXM+iymbXez4LNaFoLe5Py9j3o8SqLPh7PaVvWi7VLDV+rMtjDkRM1LlhocNR2rm7u1nbz1ZbuD5/vEiTg4PAoqKYBAEAXoJezZPR3TsTgNg+K6XRlhsltanae7uXv6eZMo09XNl+rg3hAEAQBAEAQBAEAQBAEAQBAEAQBAEAQBAEAQHiJDDhQioWurShVjqzWKPHFNYMjo9l62nkPxVHcaGwxdKWXJ+/wCCNK35MjnNoqWcHF4MjtYFxLSZfgQFLttH1K+5pIzhSciTlpFrL8TtP3BX9ro2lQ62+XN/ZfrJUKMY5l0rA2hAEAQBAEA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data:image/jpeg;base64,/9j/4AAQSkZJRgABAQAAAQABAAD/2wCEAAkGBxQSEhUUExQWFhUXFxcYFxUWGRgXFhoUFxQWGBcXGBgYHCggGBslHBUUITEiJSksLi4uGCA2OTMsNygtLisBCgoKDg0OGxAQGywkICUsLywsNSw0LywsLSw0LiwsLCwvLCwsLCw0NCwsLCwsLCwsLCwsLCwsLCwsLCwsLywsLP/AABEIAOYA2wMBEQACEQEDEQH/xAAcAAEAAQUBAQAAAAAAAAAAAAAABQMEBgcIAgH/xABUEAABAgMDBQcPCgQEBAcAAAABAAIDBBEFITEGBxJBUSIyYXGBkbEIExQXNUJSVGJydJKhs9EjM1Nzk8HS0+HjGKOk8BZDZMI0Y4LxFSVEg6Kyw//EABoBAQACAwEAAAAAAAAAAAAAAAAEBQIDBgH/xAA1EQACAQICBggGAgMBAQAAAAAAAQIDBBEhBRITMUFRFCIyYXGRsdE0gaHB4fBScjNC8SMV/9oADAMBAAIRAxEAPwDeKApRJljcXDiUepd0KbwlNJmDqRW9n2HGa7ekHiWVK4pVexJPwPVJPcyotxkEAQBAEAQBAEAQBAfKrxNMH1egIAgCAIAgCAoTU01gvvOoa1Du72nbR62b4I1zqKG8io1oPdgdEbB8Vz9bSlxU3PVXd7/8Isq0mW7nk4knjJUGVSct8m/ma8Wz0yYcMHHnr7CtlO6rU3jGb8/sz1TktzL6WtTU8co+8K2ttMvHVrL5r7r28jfC4/kSbTW8YK/jJSWKeKJSeJ9XoIu0pw10Gmm0667Fz+k7+Sk6NN4Yb39iLWqvHVRGqhIwaaXi4rKMnF4p4MJ4E1Z01pih3w9o2rqNGXrrwcZ9pfVcybRqaywe8vFaG4IAgCApRphrd8QODXzKPWuqNHtyS9fLeYynGO9llFtXwW8p+Cqqum0sqccfH2NErjki1iWhEOunEPiq+ppS5n/th4L3xNTrTZQdGccXE8pUSdxVn2pN/NmDlJ72eCtTeO8xPlF5ggeg4jAlZKco7ngMSqyaeMHHp6VIhe3EN036+pmqklxLiHajxiAfYVNp6Zrx7aT+j/fkbFcSW8u4NpMOO548OdWVHS9CeU+q+/d5++BtjXi9+ReNcDeDXiVnGUZLGLxRuTx3H1ZHpRm4+g0nmHCot5cq3pOfHh4mFSeqsSBiPLjUmpK46pUlUk5TeLZAbbeLPKwPAgCAIC9s2a0Tonen2FW2jL10pqnJ9V/R/nj5m6jU1Xg9xMrqCaY081JJ2lcJUk5Tbe9tla3iz4sDwIC7so/KDiKs9Etq5WHJm2h2ybXVk4ICjMTLWC88mtRrm7pW6xm/lxMJ1FHeRcxaLnYbkcGPOueuNLVqmUOqu7f5+xFlXk92RZqsbxeLNIXgCArwZN7sBdtNym0dH3FXOMcF35fk2RpSluRdMsk63AcQqp8NCTfaml4LH2Nit3xZ6Nk+V7P1W16DWGU/p+TLo3eU32U7UQfYo89C1V2ZJ/T3MHby4MtI0Bzd8COjnVdWtqtH/JHD08zVKEo70U1HMQgPcKK5pq00/vYt1GvUovGm8D2MnHcSMtaYNzxThGHKNSvLbTEX1ayw71uJMLjhIoWrG0nAA1AHtP6UUPS1wqlVRi8Ul9X+MDXXljLBFkqk0hAEAQBAEBPSkcOY0k30v4xcuys7lVKEZSeeGfisifTnjFNkVaEvoOJ1G8feFzukrV0arf8ArLNfdfvAi1Yasi2VeaggJOyIGLzxD7yr/Q1s1jWl4L7v97yTbw/2JNX5KI2ctGlzMfC1cm1Ud7pZRxhRzfPh8ufp4kapXwyiRjnEmpvO1c/KTk9aTxZFbxPixAQHuDBLzRo+A41voW9SvLVgsfReJlGLk8ESYgw4DHRIjmgNBc57yA1oGJqbgOFdNaaNp0M3nLny8P3EmU6Kj4mucps+UpAJZKw3zLhdp163C5HEFzvVodRVibTX9qZ8LSiVELrMAatBmm4DjiEg8yAim53LXB/4uvAYUD8tAZDZOfidYfl4MGM3ydKE/wBYaTf/AIoDZ2SOdeQn3CGXGBGcaCHGoA4nUx4Oi680oaE7F40msGDKpyza3su8nVybFSXuiVLr0cny4fLl6eBGqUMc4kY5tDQ3Fc/KLi3GSwaIrWB8WICAIAgCAIAgCAIC4gvNBQf3VWFCpNU0kjZFvAm4sMOFCKhdVVpQqx1ZrFE6UVJYMsH2SNTiOMV+Cp6mhIt9SeHisfYju3XBnuDZbRvjpcGAWyjoalB41HrfRfvzPY26W/MvSQBsA5qK2bjCOLyS8kb8kiInp7T3Lbm9P6Lmb/STrf8AnTyj6/j9ZEq1tbJbiyVSaAgCAvJSQLrzc32niVrZ6MnW608o/V/vM3U6Llm9xaZW5XyllQqxnbojcQWXxHngGoeUbuhdLSowpR1YLBEyMVFYI5wy6zgzVqPo89bg13EuwnRrqLjjEdwnkAWw9PdhZBxIoD47jCae8pWIRw1uZy1PArS30ZOa1p5L6ldX0hGDwhn6GXSWR8pDHzWmdryXE8mHsVnDR9CHDHxK+d7Wlxw8C9dYMsRTseDTzGj2gLa7Wj/BeRq6RV/k/MiZ/IaVib1roR2sJI9V1fZRRqmjKMt2Rvp6QrR35+Jg+UOSkaV3XzkP6RoN3nDvejhVRc2VShnvXMtLe8hWy3PkZtm7zwxpTRgTulHgXARMY0McvzjeA3jUbgFDJZvqSm5edgtjQIjYjHb2Iw+w7CNYN4US6sqdwutv4Pia501PeWczKuYb8NR1fouXurOpbvrbuD4EOdNw3lFRDAIAgCAIAgCAICYkpUaDa4m/nNV1FjZrYRct7z88yZTprVWJfK2N4QBAQ1oTmmdEb0e0/BctpK/2z2cOyvr+OXnyIVWrrZLcWSqjSEB6hsLjQCpWynTnUlqwWLPUm3giVlZAN3T6E48AXR2eioUuvVzl9F7kunRSzZrDOHnmhy+lAs/RixcDH30Jh16H0juHe+deFbm80hDhTNoR3OJfGiuNXxHmtOFzjgBqHBQBbaVGdWWrBGurWhSjjJmxMmckocrR7vlI3hEXN8wffjxLoLWwhR6zzl+7ijubyVXJZL93mSKeQwgCAID4RW4o1iDBcpchA6sSVoDiYRuB8w6uI3cWCprrRmPWpeXsWltpDDq1fP3McyZynm7Ljl0FxY4GkSE8HQdTU9l3PcRqKpZRcXgy3jJSWKOjMg85ErajRDuhTFN1AeRftMN3fj2jZrWEoxktWSxQax3mQzdm0vZePB18m1c/eaJcevRzXLj8vbf4kWpQwziR6pCOF4AgCAIAgK8nL6bqahjxKZZWruKqjwW/w/JnThrMnwuySwLAIAgI61Jqm4GJx4tipNLXuqtjDe9/hy+fp4kavUw6qIpc4RQgLmUk3P4G7fhtU+z0fUuHjujz9v3A2U6Tn4Hu3LblbNgmLMRBDbgK3ve7wWtF7jxYcAXT29tToR1YL3ZNhBRWCOeM4WdSYtHShQqwJW8dbB3cQf8ANcNXki6++uKkGRC5M5HRJmj4lYcLEHv3DyQcBwnkqrC1sJ1utLKPqQbm9jS6sc36GzbPkIcBgZCaGtGoaztJxJ4SugpUoUo6sFgUlSpKpLWk8WXK2GAQBAEAQBAEBEW/k9Bm27sUeN7EbvhwHwhwH2KLc2lOus9/MkULmdF5buRq+2bEjyUQF1QA6sOKwkAkXggi9rhsxu5VztxbVKDwksuZe0LiFZdXfyNqZu89JbowLSJc3Bs0BVw2CK0DdDyhftBvKjm83SYcOYY2JDc1wcAWxGEOa4HA1FxHCq+80dTuOsspc/c1VKSl4kZHguYaOHwPEuYr29ShLVmvZkOUHF4MprQYhAEBXl5Nz8BQbT/d6m21hWrvJYLm/wBzNkKUpE1LwAwUH/crqra3hQhqQ/6TYQUVgiqt5kEBSmYwY0uPJwnUo91cRoUnN/8AWYzlqrEx97iSScSuMnOU5OUt7K5vF4s+NFbhivIxcngliwsyUlLN1v8AV+Kv7PRKXXr+Xv7bvElU6HGRhOcPOxL2fpQYFI8yLtEH5KGf+Y4G8+SL7ry1XqWGSJJz7alpzdpzGnFc+NFdgNTRsa3BjRzaysoQlN6sVizGc4wWMngjNcmciWQaRI9IkTENxY38R47ulX1ro2MOtUzf0Ka5v5T6sMl9TMFaFcEAQBAEAQBAEAQBAU5iA17S17Q5puLSKgrGUIzWElij2MnF4o15lNkM5lYktVzMTCxePN8IcGPGqO60a49almuXEuLbSCl1amT58C1yGy/mrLf8mdOCTu5d5Ogdpb9G7hHKDRVJZnR+R+WcpasImC7dgbuC+giM4aa2+ULuI3LXVpQqx1ZrFHkoqSwZfTdnlt7b2+0fFc1eaLnR61POP1RDqUXHNbiyVUaS6s2IA+8C+6p1HUrHRlaEKyU0s8seT/JtoySlmTi60nBAEAQEPa0ertEYN6VzOl7jXq7Nbo+v49yHXni8CxaK3DWqmMXJpLezQsyTmY8GTgujR3thsaN3EcaAVuAHGaAAXldfZ2ULePOXF/vAn06agu80PnEzxxZrSgSOlBgXh0XCLEHB9G3ivO0XhTTYYNk5ktFm6O3kKt8QjGmIYO+PsUy2sp189y5kS4u4Uct75GzLKsqBJsowBtaAvcRpOPC48twuV/RoUreOXmUtWtUrSxZedmQ/pGes34rbtYc0atSXJjsyH9Iz1m/FNrDmhqS5MdmQ/pGes34ptYc0NSXJjsyH9Iz1m/FNrDmhqS5MdmQ/pGes34ptYc0NSXJjsyH9Iz1m/FNrDmhqS5MdmQ/pGes34ptYc0NSXJjsyH9Iz1m/FNrDmhqS5MdmQ/pGes34ptYc0NSXJjsyH9Iz1m/FNrDmhqS5MdmQ/pGes34ptYc0NSXJjsyH9Iz1m/FNrDmhqS5MdmQ/pGes34ptYc0NSXJkJlFknBmwXtoyKe/F4d5w18ePHgolzY063WWTJVveTo5PNcjXMxLTNnx2uq6FEaaw4jCb6a2uGIvvHDeFQVqE6MtWaLulWhVWMWbszd554cbRgWgWwouAmLmwn+eP8t3Dvcd6tJtNn2lKCmm3lGojaqLSlhHVdamsGt/f3katSWGsiLXPEUnpGPpsB14HjC7KwuNvRUnvWT8fzvJ9KetHEuFMNgQHiNE0Wk7AtVeqqVOU3wRjKWqsTHCa3lcRKTk23vZXbyrKb9vnDpW+z+Ih4oyp9pGFdUc8izYIBNDNMrw/IxjfygLtSxOe7PitZEa98PrjGuGkwkgHGgJHF7FnTkoyTksVyMKkXKLSeDNyWJa0GZhh0EigABZcHM2AtGA4rl1NvXp1Y4w8uRzlajOlLCf/AEgc5/8AwrPrm+7iKHpb/CvH7MlaN/yvw+6KGTGal05KwpgTLWCICdEwy6lHObjpCu9VLGjrLHEt5VcHhgSnaRf4437I/jWXR3zMdt3DtIv8cb9kfxp0d8xtu4dpF/jjfsj+NOjvmNt3DtIv8cb9kfxp0d8xtu4dpF/jjfsj+NOjvmNt3DtIv8cb9kfxp0d8xtu4dpF/jjfsj+NOjvmNt3DtIv8AHG/ZH8adHfMbbuHaRf4437I/jTo75jbdw7SL/HG/ZH8adHfMbbuHaRf4437I/jTo75jbdxh+X2RRswwQYwi9dDzcwspoaPlGtdL2LXOGobIT1jZVnfNQ/q2f/ULrKP8Ajj4I5mp234sx3LW3peHDdBe1sZ5/y9TTS5ziL2nZS/ixUG/uqUYuDWs+XImWdvUlJTTwXM1Y5pGP9gioXOl6dk2I4mz4BJqTLQiScSetNvUW++Gqf1foYVOwyyXFleXtkxaPpqcPaP7Kt9D19Ss4PdL1X4xN9CWEsOZMrpyYEBH2xEo0DafYP7CptNVdWlGHN/RfnAj3DywIlc0RCrKb9vnDpUqz+Ih4ozp9pGE9Uf3OgelM9zGXaFgYp1PtmQpkWhBjw2xIb2QA5jhUb6LQ8BGIIvGpAW+XObGZst5m7Pc+JAF5Aviwm6w4f5kPhpcMRdVZ06kqctaLwZhUpxqR1ZLFGJZRZUtm5RjHN0YzYjXEDekBjwXNOq8i47danXN6q9FRfaT+zIdvaOjVbW7D2N1Zre5Ur5r/AHr1hS7CNlTtMypbDAIAgCAIAgCAIAgCAIDTnVA76T4o3TCUW43o30eJj1o5XviNhy0k1znlrGabWkvLtEAthtpWuqtK7Nqm19IvUUKXLf7EOjYdZzqc93ubDzc5nGwyJm0gIkQ7psud0xpxrFOER3Bhtrqqm8SzSwNX52h/5vOfWN92xAdNWF3OgeiwvctUW++Gqf1foYVOwyzXFlefWPoQdhrzLOnNwkprg8T1PB4mSNNb13UWmsUWSPq9BDWs+r6bB03/AAXL6Yqa1fV5L9+xCrvGWBZKpNJVlN+3zh0qVZ/EQ8UZ0+0jCeqP7nQPSme5jLtCwMf6mf5yd82B0xUBvdAakzl5n4czpTEgGw4+LoO9hxDr0dUN59U66XlAYXkLnAfZx7Bn4bmMhktDtEiJCJcSQ9vfNqa1F/nXLdTq6uTNNSnjmjdEtMMiMa+G4PY4Va5pBaQdYIxUtPHcRyovQEAQBAEAQBAEAQEZlFb8CRhGLMP0W960Xve7wWN1n2DWQsJTUVmexi5PI0paczOZRzbWS8ENZCro13sNjyKvjRNp0cANVACa1hzm5MlQhqo3fm/zdy1ls0mjrkwRR8dwv4Wwx3jeK86ybqYGZmSA5Lzt915z6we7YgOmrC7nQPRYXuWqLffDVP6v0MKnYZZriyvCAnbPfWG3ipzXLsdHVNe2g+7DyyJ9J4wRcqabDH551YjuOnNd9y42/lrXM334eWRX1XjNlFQzAqym/b5w6VKs/iIeKM6faRhPVH9zoHpTPcxl2hYGP9TP85O+bA6YqA3ugCAxLL3ICWtRnyg63HAoyYaN2NgcO/ZXUdpoRVAaQhR7RybmOtxW6cB5ro1PWYg8KG6m4fturhUEUWcJuJhOCkbhybyml56F12A8XCr2OoHw+B4rdgb8DTFTIzUliRpRcXmYPbmeWDBjOhwIHX2Nu671zQDjr0RoOq3h1rU6+DyRsVFtZkf28P8AQ/z/ANlY9I7j3Y947eH+h/n/ALKdI7hse8dvD/Q/z/2U6R3DY947eH+h/n/sp0juGx7x28P9D/P/AGU6R3DY95lGQ2cmDaEQwXM6xGxYwv0w8Uv0XaLd0L9zTDCt9NkKyk8GYTpuOZVy6zhQLPBhtpFmdUIG5ldcUjC6/RxPAL0nVUdwhTcjA8lsiJ63o3Zc490OAT84Re5td5AYbg3ysL++NVEbbeLJKSSwR0Bk/YUCSgiDLQxDYNmLnUoXOdi5xoLyvD0kkAQHJedvuvOfWD3bEB01YXc6B6LC9y1Rb74ap/V+hhU7DLNcWV4QEvY7twRsP3BdNoWeNFx5P7ImW76pfq4N5jkwd27zj0lcPcPGtP8As/Urp9pnhaTEqym/b5w6VKs/iIeKM6faRhPVH9zoHpTPcxl2hYGP9TP85O+bA6YqA3ugCAIDFsuBCjwjKxGNiNdQvBvpsocWu11F45UBzHb8k2Xm4kCTiviB3ydGV0iXmhg7n5y+g4TqQG+82ma2BJwNObhQ40xEAL2xGtiMhDHQaCCK7Xa9V2IGY/4TkfEpX7CF+FAP8JyPiUr9hC/CgH+E5HxKV+whfhQD/Ccj4lK/YQvwoB/hOR8SlfsIX4UBp3PFm37GJtCRaWsBDosOGKdaINRFh6ODa4gb3HDADE82Viy03Fe+Yf1yKw6QguwcMTEcT85fi3nrVAdM2NONiwxQAFoDS0XAUGoahsQF8gCAIDkvO33XnPrB7tiA6asLudA9Fhe5aot98NU/q/QwqdhlmuLK8ICUsU3O4wuh0I+rNd6JVtuZJK9JJjkYbp3nHpK4ausKs13v1K2XaZ4Wo8Kspv2+cOlSrP4iHijOn2kYT1R/c6B6Uz3MZdoWBj/Uz/OTvmwOmKgN7oAgLO1J4QWFxxwaNp+CA0PnMy2cwuloDiYz/nYgxZXvG07815Bw4AZhmdzaiSY2bmmVmnirGO/yWEbPpCMTqBptqBtRAEB8LgKVONw4TQmg5AeZAfUAQBAfHNBFCKg4g4UQHPOdfIR9mRmz8jVkEvq5rK/IxD/+TrxfcK6OBAQGX5uctWzLREFBEbQR4Q4e+bXFpxGzDjA2tDeHAEGoIqDwID0gCA5Lzt915z6we7YgOmrC7nQPRYXuWqLffDVP6v0MKnYZZriyvCAk7FG+5PvXQaDWU34fclW3Ek1fEkx6aFHu849K4q8jq15rvZXVO0ykoxiVZTft84dKlWfxEPFGdPtIwnqj+50D0pnuYy7QsDH+pn+cnfNgdMVAb3QHl7gASTQC8ngQGls7GcHrRMOCflnCjcD1ph74jwziBynAVAq5mM2+ho2hOtrFdR0CG+8trf159cXmtQDhjiRogbmQBAEBgGeiYIsyOWOcyLCdAiMc0kOB68xuk0i8EaRQGMZt88rYujL2iQx+DZm4MdwRRgw+VvdtNYG5Wmt4wQH1AEBTmIDYjXMe0OY4FrmuALS0ihBBxBCA5wzgZIRrDm2zcmT2M5x0a1cGE4wYnhNIwJvI11FSBtfNrlhDnIQ0TSppoE3sia2HgOIOv2ADPEAQHJedvuvOfWD3bEB01YXc6B6LC9y1Rb74ap/V+hhU7DLNcWV4QErYw3Ljw/d+q6TQkf8Azk+/7Eu3WTJFXRIIO020iHhofZT7lyWlYatzLvwf2+xBrLCZaquNRVlN+3zh0qVZ/EQ8UZ0+0jCeqP7nQPSme5jLtCwMf6mf5yd82B0xUBvdAa0zvZfNkYfWYZDo7xc3UPKd5IOrWbtRoBh2aHN66cif+Iz404ZcXQob7zFfX519e8BwHfcQ3QG/EAQBAEBgWdiDpyU2CP8A05dt3hL/APagOcrBsB02yL1sjTh6JDTcHA6VRXUbhwX6lKt7aVdS1d6+pGr3CouOtuZmOQOc6Zst/Y8018WXbcYZ+dhfVl2rySabCNceUXF4PeSIyUlitx0VYdswJyC2NLxGxIbtY1HW1wN7XDYb1iel+gCAtbUs6FMwnwYzBEhvFHMdgR9xBoQReCAQgObMobFmcnZ4PhkxJd53DjcIjBeYb6b2I2uPERrCA39kVlNCtCWbGhurqcDc4EY1Go/3gQgJ9Acl52+6859YPdsQHTVhdzoHosL3LVFvvhqn9X6GFTsMs1xZXhATdltpDHCSfb+i6zRMNW2Xfi/qTaCwgXasjcRdsw967k+8feqDTdLsVPl919yLcLcyNVARirKb9vnDpUqz+Ih4ozp9pGE9Uf3OgelM9zGXaFgY/wBTP85O+bA6YqA2XnGy1h2XLF5o6M+rYMLW53hHyG1BJ4hrQGns2+Q0a2Jkz88SZfTLjpVrHeDvG7IYNxPBojWWgdFw2BoAaAAAAALgAMABqCA9IAgCAIDE8u5frkGOzw5aI31mRB96A58zXRaR4rdsKvqvaP8AcVa6Jl/6tdxW6TX/AJp95mWUGT0KbbR40XgbmIBuhwHwm8HQrW5tIV1nk+ZW29zOi8t3Iwez5+esOZ04TqB1K4mDFaNThtFTscK3Y385Xt50ZYSL6hXhWjjE6DyAziS1qN0WnrUwBV8Bxv4XMPft9o1gXV0G4zJAEBF5TWBBn5d8vHbVjxcRvmO717TqcD8DUEhAc8ysScyYtHRiAvgPxpcyNBrvm13rxW8ajtBBIHRtj2pCmoLI8B4fDiCrXD2g7CDUEG8EEIDljO33XnPrB7tiA6asLudA9Fhe5aot98NU/q/QwqdhlmuLK8L3wBkcFmi0DYAF3FCns6cYckkWMVgkj2tpkW89C0mEa8RxhQ7+htqEorfvXiv3A11Y60SBXGkAqym/b5w6VKs/iIeKM6faRhPVH9zoHpTPcxl2hYGB5mMp4NnQrQjxjg2CGMB3USJWNRjfvOoXoCpkpYEzlHPvm5skS7XAOIqBoipbLwuAVvOqtcXIDoqUlmQmNhw2hjGANa1oo0NAoAAMAgKqAIAgCAICBygZV4G1lOckIDmbN4dCeLDiWRG8oof9qsNGPCv8mQdIrGj80bSXSFCW89JsjMMOI0OacQekbDwhYVKcakdWSxRnCcoS1ovBmtrfyWjSb+vy7nljTpB7SREhkX1Jbfd4Q9i567sJUetHOPoXdtexq9WWT9TZ+bbPK2Joy9ouax9wbM3BjuCLqYfKw20115ONzNNbxggPqAg8sMl4NpSzoEcY3seKaUN4wc3oI1ioQGjMk8oZnJyefJzgJl3OBdSpbQ3NmIW0UF4GNCMWoDFc6UwyJak1EhuDmPc1zXNNWua6EwggjEEFAdP2F3OgeiwvctUW++Gqf1foYVOwyzXFleXFnwtJ42C88n60U7R1Ha3EVwWb+X5wNlKOtInl2BPCAICAnoOg8jUbxxFcdf2+wruPB5rw/BAqx1ZYHmU37fOHSsLP4iHijyn2kYT1R/c6B6Uz3MZdoWBztCI0hpAltRpAGhpW+hINDTgKA3DY2e6FKwWQIFmhkOGKNaJjlJJ6zeSSSTrJKAvf4gz4h/UftIB/EGfEP6j9pAP4gz4h/UftIB/EGfEP6j9pAP4gz4h/UftIB/EGfEP6j9pAWU7n0644HsGlBT5/h+qQGAZKTQdaTIgGiHviHRrgHtfQV14hTLB4XEf3gRb1Y0JfvE2yuoOdCA+IDCsq8imvDosvRjsXQzRrHbSCbmH2cSqLzRyeM6eT5cCztb5xwhUzXPiUMg86s1ZretPHZEACjYb3aJYfIfQ0b5JBGyl9aIuTMP4gz4h/UftIB/EGfEP6j9pAYtl/nMg2rAEOJI6ERhrCjCNpOYTiCOtDSadYqMAdSA1ugOybC7nQPRYXuWqLffDVP6v0MKnYZZriyvJeyYNG6Wt3QF0+h7fUpOo98vQmUI4LHmX6tzeEAQFnacvpNqMW38mtVmlLV1qWtHfHP5cTTWhrRxXAhmOoQRqIPMuXpzcJKS4PEhp4PEusorCl7TlnQI4JY6hBBo9jxg5pvo4VPITiCu1oV4VoKcH+CwjJSWKMB7Qkj4xNc8L8tbjIdoSR8YmueF+WgHaEkfGJrnhfloB2hJHxia54X5aAdoSR8YmueF+WgHaEkfGJrnhfloB2hJHxia54X5aAdoSR8YmueF+WgHaEkfGJrnhfloDUloWU2z7Z7HYXFsKOxrS4jSLXaNCSBTB2xb7V4VovvRouVjRku42eutOaCAg8pMpYcmAHBzojhVrBcKXipcbgKjVU8Ch3V5Chk82Sre1lW3ZIwhj7QtiL1qDDe8V+bh3Q2jUXuNwwxceJUFxd1Kz6zy5F1QtadHcs+Zs6wswcPrQM5MP66e9gaIY0bKvaS48NB96jEgke0JI+MTXPC/LQDtCSPjE1zwvy0A7Qkj4xNc8L8tAVJfMPINc0uizLwCCWF0MBwGolrAQDwEHhQGxp+I1kPrbQBcAGjANF2GoUuVVpW6jTpOnxl6cTRWmlHAjJaCXuDefi1rnrW3deqoL5+BFhHWeBkLRS4LtYxUVgixWR9XoCAIAgIS0ZbQdUb0+w7Fymk7PYVNaPZf0fL2/BCrU9V4rcWrHkYEjiNFXwqTg8YtrwyNSbW4qdlP8ACdzrf0y4/m/My2kuY7Kf4TudOmXH835jaS5jsp/hO506ZcfzfmNpLmOyn+E7nTplx/N+Y2kuY7Kf4TudOmXH835jaS5jsp/hO506ZcfzfmNpLmOyn+E7nTplx/N+Y2kuY7Kf4TudOmXH835jaS5l7ZUZxcQSTdrPCrXRNxUqVZRnJvLj4m6hNt5s50zuwzCt+I43Avl3jDDrUIE8G6a5dFSeE0+9G+osYNdxk9t27BlRWK6/Uxt7zyahwmgXUV7qnRXWefLic5Rt6lV9Vexg0xl/FdGY5rQ2C118PFzm4GrttK0pdXaqiWlKjqJrJLhzLWOjoKDTzfPkZTlbZbZyV04e6c0dchEawRUt5R7QFY3tFXFHWjv3ogWlV0KuEt25l31PeVwhxHWfEubFJiQT/wAwN3bCeFrajhadq5o6A3RacR7XXOIaRdS7jXPaVq3FKqmpNRe7DLxItZyT35Fn2U/wnc6rOmXH835mnaS5jsp/hO506ZcfzfmNpLmOyn+E7nTplx/N+Y2kuYMy/wAJ3OV47y4f+782ebSXMpEqO228WYk3Z0toNqd8ceDYF1mjbTYU8Zdp7+7u/eJOo09VZ7y7VibQgCAIAgPEaEHAg4Faq1GNaDhLczGUVJYMgJiCWGh59o2rjbi3nQm4S/6iBOLi8GU1oMQgCAIAgCAIAgLyyT8pxg/crTQ8sLnxT+xuoPrmiOqFgEWrDIrV8vDIpjXrkVt1OILqiae8jszU3OERp1zpeG7dEOvmHA8B3ldrr/JXrbbxZ4kksEZXnNzVy0OztORhaMSWrEcb3Piw6fKaTiakigcNQo4ACq8PTBM21taTTLPN7auh11t75vIb+U7FeaLuMVspfIp9I0MHtFx3kRlfIPkptkxBOiHPERhHexWuBI56HlpqULSFvsqmK3MlWNfaU9V70dJZK26y1JGHHZQFw3TfAjNuc3irhwEHWqa8t1XouHHh4kupHWjgeCFxjTTwZXheAIAgJGy5Su7dh3vHtV5oqx1ntprLh7+3mSKFPHrMlV0RLCAIAgCAIAgKE3LB7aHHUdhUS8tI3ENV7+D5fvEwqQU1gQUWGWmhFCuRq0Z0p6k1gyBKLi8GeVqPAgCAIAgCAIC4s4/KN5egqfoyWF1D5+jNlHtovZuz5frzZmJDYYzW6DIjhVzW1Jo2uF5N4vXU1q9OjHWqPAmyko7yjM2mTc24bdf6KgudL1J5Uslz4/gizrt9kq2XMVqx1+sVvqNYUnRF25Y0pvPevv7mdCpj1Wc05xsnn2PaelCFITndegbNEndQ/wDpNW08Et2q/p1HTmpLgbqkFOLi+Jk1pSsO0ZQaB3w04Z8GIK3H2tPKukqwjd0MV4rxKCnOVtWz4ZPw/cyPzGZVGTnTKRTSFMHRocGTAuYeDSvYdpLdi5lpp4M6FPFYo33asvQ6QwOPH+q5nS9rqT2sdz3+P5IleGD1kWCpjQEBeSEnpmp3vT+itNH6PdeWvNdX1/HM3UqWtm9xMkgDYBzUXUNxhHF5JEzJIj41qgb0V4TcqatpqEXhTjj3vL9+holcLgj1L2mCaOGjw4j9Fnb6Yp1Hq1Fq+h7Gunk8i/VwbwgCAIAgCAozMuHih5DrCjXVrTuIas/k+KMJwU1gyFmZZzDfhqOpcrdWdS3lhLdwfAhTpuG8oqIYBAEAQBAEB6hvLSCMQtlOpKnJTjvR6m08UfHvJNSanhXk6kqktabxYbbzZ8WB4eoby0gjELZSqSpzU470ep4PFEbnRyXFqWe4QxWNDrEg7S8DdQ/+oVbx0OpdrRqxq01OO5lhGSksUc1WVMTbx2JL9cdpuPyUMEvJuBFw0gLrxhtUqNepGGonkYSo05T12sza+Q+Y525i2i/RwIl4Tt1/7kQYcTPWWo2m5Z6ZYGlm+NKbabKlVGkb2hs5Un1m+XD5mirUjhqkQuYIYQE/JPqxp4Oi5dpYz17eEny9MiwpvGKLa2IlGgbT0f8AdV+mqjVOMFxfoarh5JESubIgQE5Zr6wxXVdzLr9GVHO2jjwy8idReMEXSnm0IAgCAIAgPL2gihFQsZwjOLjJYo8aTWDIyasyl7L/ACdfIVQXeiGutRz7vZ+/mRp0OMSOcKXG4qklFxeDWDIzWAWICAIAgCAIAgCAv7JmKHROBw41daIutSexlue7x/P7vJFCeD1T5K2dKyjoj4UJjIkVxfELGjTe5xLjpOxpUk0wFblcXN9Rt+08+S3m+dSMd5TmZ5z7sBsH3lc9daSrV8l1VyX3ZFnWlItVXGoIAgJ2zR8m3l6Suw0asLWHz9WTqPYR5tKX023Yi/4ha9J2zrUcY71n7nlaGtHIhFyZCDRU0GJWUYuTUVvYSxMglIOgwN5+M4rs7ShsKMYct/jxLCnHVjgVlJMwgCAIAgCAIAgKcaA1++FennWitbUqywqLH95mMoKW8j41lHvTyH4qmr6FazpS+T9/wR5W/wDFljFl3NxaRw6udVNW1rUu3Fr089xolCUd6KajmIQBAEAQBAAV6m08UAgC8AQBAfYbC4gDErOnTlUmoR3s9SbeCMjhsoABqFF3FOChBQW5LAsUsFgelmelCLKMdeWiu3DoUWtZUKrxnHPy9DCVOMt6PUGWa3egDh186yo2lGjnCOHr5iMIx3IqqQZhAEAQBAEAQBAEAQBAEBSiSzHYtCj1LShUzlBGDpxe9FB9msOojiPxUSeiLaW5NeD98TB0IFM2U3wnez4LS9CUf5S+nsY9HjzAslvhO9nwXn/xKX8n9PYdHXM+iymbXez4LNaFoLe5Py9j3o8SqLPh7PaVvWi7VLDV+rMtjDkRM1LlhocNR2rm7u1nbz1ZbuD5/vEiTg4PAoqKYBAEAXoJezZPR3TsTgNg+K6XRlhsltanae7uXv6eZMo09XNl+rg3hAEAQBAEAQBAEAQBAEAQBAEAQBAEAQBAEAQHiJDDhQioWurShVjqzWKPHFNYMjo9l62nkPxVHcaGwxdKWXJ+/wCCNK35MjnNoqWcHF4MjtYFxLSZfgQFLttH1K+5pIzhSciTlpFrL8TtP3BX9ro2lQ62+XN/ZfrJUKMY5l0rA2hAEAQBAEA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8 Imagen" descr="JNGJGNJGNHJNHJ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08104" y="2143116"/>
            <a:ext cx="2928958" cy="300039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10 Flecha abajo">
            <a:hlinkClick r:id="rId8" action="ppaction://hlinksldjump"/>
          </p:cNvPr>
          <p:cNvSpPr/>
          <p:nvPr/>
        </p:nvSpPr>
        <p:spPr>
          <a:xfrm rot="5580710">
            <a:off x="7549518" y="6118840"/>
            <a:ext cx="500066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724950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00034" y="214290"/>
            <a:ext cx="72542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 smtClean="0">
                <a:solidFill>
                  <a:srgbClr val="FF33CC"/>
                </a:solidFill>
              </a:rPr>
              <a:t>¿ QUIEN CREO EL CORREO ELECTRONICO ?</a:t>
            </a:r>
            <a:endParaRPr lang="es-ES" sz="3200" dirty="0">
              <a:solidFill>
                <a:srgbClr val="FF33CC"/>
              </a:solidFill>
            </a:endParaRPr>
          </a:p>
        </p:txBody>
      </p:sp>
      <p:graphicFrame>
        <p:nvGraphicFramePr>
          <p:cNvPr id="4" name="3 Diagrama"/>
          <p:cNvGraphicFramePr/>
          <p:nvPr/>
        </p:nvGraphicFramePr>
        <p:xfrm>
          <a:off x="1000100" y="1000108"/>
          <a:ext cx="7429552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Flecha abajo">
            <a:hlinkClick r:id="rId7" action="ppaction://hlinksldjump"/>
          </p:cNvPr>
          <p:cNvSpPr/>
          <p:nvPr/>
        </p:nvSpPr>
        <p:spPr>
          <a:xfrm rot="5580710">
            <a:off x="262842" y="5975964"/>
            <a:ext cx="500066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14282" y="214290"/>
            <a:ext cx="7468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>
                <a:solidFill>
                  <a:srgbClr val="FF33CC"/>
                </a:solidFill>
              </a:rPr>
              <a:t>SERVICIOS QUE OFRECE EL CORREO ELECTRONICO</a:t>
            </a:r>
            <a:endParaRPr lang="es-ES" sz="2800" dirty="0">
              <a:solidFill>
                <a:srgbClr val="FF33CC"/>
              </a:solidFill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4251991607"/>
              </p:ext>
            </p:extLst>
          </p:nvPr>
        </p:nvGraphicFramePr>
        <p:xfrm>
          <a:off x="1285852" y="1142984"/>
          <a:ext cx="6786610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482" name="AutoShape 2" descr="data:image/jpeg;base64,/9j/4AAQSkZJRgABAQAAAQABAAD/2wCEAAkGBhQGERUUEhQWEhUSGBUVEBgQGRQXFRgbGBYVFBgdFBUXHSYfFxkjGRUUIC8hIycpLSwsFSAxNjwrNSYrLCoBCQoKDgwOGg8PGjEiHyQrMDUwNSwsNC0tNS0tKSksLCw1MCw0LCwvMiwsLCwsNDApLyw1MCwsLCwvLC8vLCkvLf/AABEIAOEA4QMBIgACEQEDEQH/xAAbAAEAAwEBAQEAAAAAAAAAAAAABQYHAQQDAv/EAEUQAAEDAAUGCAkLBQEBAAAAAAEAAgMEBQYRMRIhQVFhcQciMlJUgZGhExYXNEJykpPRFCNic4KisbKzwdIVM4Pi8GNT/8QAGwEBAAMBAQEBAAAAAAAAAAAAAAQFBgMCAQf/xAAzEQABAwEDCgMJAQEAAAAAAAAAAQIDBAURIRITMUFRUnGhsdEiMpEUFSMzYYHB4fByNP/aAAwDAQACEQMRAD8A3FERAEREAREQBFxzgwXk3AZyTgqjXnCJFQb2wDwzudhGOvF3Vm2rrFC+VbmJecJ6iOBuVItxbicnOc12KgaytxRatzeE8I4aIeN97k96zStbRT10fnZCRoa3MwfZGPXeVGq4istNMi+hn57cXRC37r2LxTuE97/7MTW7ZCXHsFwHaVB0q2tLpWMxaNUYa3vAv71BorBlJCzQ1OvUqZK+ok8z1+2HQ9U1aTUnlyyO9Z7z+JXmJvXEUhERNBEVyu0qF6Iawko/Ike31XOH4FedEVEXSEcqaCZo1sKXRcJ3n17n/mBU1QuE6aL+7GyQa23sP7juVMRcH0sL9LUJUddUR+V69epq9XcIFFp1wc4wn/1Gb2heO25WKKUTAFpDgcC0gg7iFgy9lXVxNVJvhkczWByTvacx6wq+Wy2rjGt3EtYLcemErb+H92NwRUepOEls1zaS3IPPZeW/abiOq/qV0gpDaU0OY4Oa7O0tIIO4hVE0EkK3PQ0FPVRVCXxrf1PoiIuBJCIiAIiIAiIgCIiAIiIAoyvLQRVAzKkOc8hjeU7cNW05l4LVWuZZ9uS258zhxW6G7X/DT3rLKbTX1i8vkcXudiT+2obArOkoVl8T8G9Smr7TbT+CPF3JCUr+1k1fkhxyI9EbcPtH0jv7AoREWgYxrEyWpchkpJXyuynreoREXs5hERAEREAREQBERAEREAUlU1oJqidfE7MeUx2djt417RnUai8uajkucl6Htj3MdlNW5TYLO2sitALhxJBymOOfe0+kP+KnFg0UxgcHNJa5pvaWm4g7CFpVkLbitLopyGy4NdgH/B2zTo1Kgq6BY/HHo6GqoLVSW6OXB23Uv7LeiIqovQiIgCIiAIiIAq7a61Qs+zJZc6Z44gODRhlO2ahp6ipC0FdtqGEyOznCNvOdoG7SdgWOU6mvrGR0khynPN5Pw1ADNdsVlQ0mdXLd5U5lNadf7O3Ns8y8kPxPO6lOLnkuc43uJxJ2r5oi0mgx6rfioREQ+BERAEREAREQBERAEREAREQBERAF0G5cRAaZYm2H9TAhmPzo5Dj6YGv6QHb2q4LBY5DCQ5pILSC0jMQRnBB1rW7IWkFoIuNcJY7hINepwGo9x6ln6+jzfxGaNf0NZZVoZ1MzIviTR9f2T6IiqS+CIiALjnBgvOYDOb11VHhErz5DCIWnjzX5V2hgx7Tm3ZS6wxLK9GJrOFRM2CNZHaimWttAa/nJB+bZe2IbNLt7rr912pQiItcxiRtRrdCGAlldK9Xu0qEXUXs5nEXUQHEXUQHEXUQHEXUQHEXUQHEXUQHEXUQHEXUQHEXVxAF76krd1STNlZozOHOacQf+xAK8CL45qORUXQemPVjkc3Shu1DpbafG2Rhva8BzTv8A3X2Wf8GteXF1Gccb3w3/AHmj83U5aAslUQrDIrP6431JUJURJIn34hERRyUcJuWL2krb+tUl8no35MfqtzN7cd5K0y2tZf02hyEG50nzbftY/dDj1LIFeWXFgsi8DM25Pi2FOK/gIi1OWyENd0SEXCN4ijyHtGfkg8YekLyTrzqxnqWwXZWhSopaN9TlZGlCmWarqChkMpMEcjCczyxpe2/Xm4ze8bcFotHqKh0toeyGFzXC9paxhB67llNcVJLUb8iVt3NcM7XDW0/8QvTZ+08tnncU5TCeOxx4p2jmu29t6i1NMsyZyF2PHBSbR1qU7s1UNw4Yp3NR8WaL0eL2G/BPFmi9Hi9hvwX6qWvoq+ZlROzjltPKado/fBSKonPlatzlVFNQyOF7Uc1EVOCEZ4s0Xo8XsN+CeLNF6PF7DfgpNF5zr95fU95mPdT0IzxZovR4vYb8E8WaL0eL2G/BSaJnX7y+ozMe6noRnizRejxew34J4s0Xo8XsN+Ck0TOv3l9RmY91PQjPFmi9Hi9hvwTxZovR4vYb8FJomdfvL6jMx7qehGeLNF6PF7DfgnizRejxew34KTRM6/eX1GZj3U9CM8WaL0eL2G/BPFmi9Hi9hvwUmiZ1+8vqMzHup6EZ4s0Xo8XsN+CeLNF6PF7DfgpNQdo7VxWebcePIRxWA597j6I/HQvbFlkdktVVXic5GwRNV70RE4HKyq2g1RGZJYYWtH0G3k6mi7OVmle1qys3/NQsgYOSGNaHHa9w/DAbcV8a3rmWu35crrz6IGZrRqaNC9dnrLS2hdxRkxg8d7hmGxvOds7blfQQJTty5XY8cDLVNStW/NQMuThivYhkWlWls9DUtXSNjbnBjJcc7nHLaLydxObDOs1UmnqEnarm6L7iFV0rqZyMcuKpf1PvQaY6r5GSM5THBw6tB2HDrW30Oltp0bJG8l7Q5u4i/PtWErTeDasvlNHdEcYXZvVfe4feD+5QbUiymJImroWliT5MixLoXqn6LeiIs+aszzhQp2U+KIeiDI77RyW/ld2qjKetxSvlVNl1MyWD7LRf97KUCtbSMyIWp9OuJgq+TOVL1+t3pgFuFTebw/Vx/kasPW4VN5vD9XH+RqgWr5W8S1sLzv4IfusKujrRhZK0PadB0bQdB2hZjaexUlR3vZfJDr9JnrgaPpDNuWrrhGUqymqnwLho2F1WUMdU3xYLqUwyg099WvD4nFjhgR+BGkbCtOsxbZld3Mkujm1ei/1CdP0T3qMtRwfia+SigNOLo8Afq+admG5Z+9hgcQQWuabiDeCCNY0FXKthrmXpp5oZxr6izJLlxavov7N5RZ5ZfhAMN0dKJIwbJiR9ZrG3HXfitBjkEoBaQQReCM4IOojFUc9O+B1zjT01XHUtymL9taH6REUclBERAEREAREQBF8aVS2UFhfI4Ma3OS7BZram3L62vjhvjiwJwe/fzW7O3UpNPTPnW5ujaQqutjpW3u06kJu1NvhRL46MQ5+DpMxa31ecduA2rO5ZnUhxc4lznG9xcbyTtJX1oVBfWLwyNpe44AfidQ2laXZiw7KmukluklxHMZ6oOJ+keq5XarDQsuTTzUzaNqbTkvXBqeid1ICy9gHUy6SkgsZi2PB7vW5o2Y7lokEDaM0NYA1rRc0NFwA2BfRFRz1L51vd6GmpaOOmbcxMda6yv288wl/x/qMWRrXLeeYS/wCP9RiyNXVl/JXj+EM5bn/Qn+U6qFaODunfJaYG6JWub1jjj8pHWquvZU1K+RUiJ/MkYTuyhf3XqfOzLjc3ahV0smama/YqG4IuXLqxx+hGH1xN8opEzudJIe15XjX6e7LJOskr8ratS5EQ/N3uynKoW4VN5vD9XH+Rqw9bhU3m8P1cf5GqotXyt4mgsLzv4IexERUJqAoK0lkorQC/kSgcV4/B49Id4U6i9xyOjdlNW5TnLEyVuQ9L0MRrappakfkStuPokZ2uGtp0qQs1a6Sz5yeXEeUw6NrDoOzA961SsqsjrZhZK0OadeIOtp0HaswtNYySoSXtvkh5wxb64GG/Ddgr6CrjqW5uVMTLVNBNROz0C4c047UNNqqt465jD4nZQ0j0mnU4aCvYsPqutpKmkD4nZJ06nDU4aQtRs1a+O0AyT83KBxmHTtYdI2YjvVfVULofE3FvQtqG02VHgfg7kvDsT6Iiri3CIiAKMr20MVQMypDe48hjeU7cNA2lRNqLbsqa+OK6SbA81nraz9HtuWZ0ymPrB5fI4vc7En/sw2BWdJQOl8T8E6lLXWo2G9keLuSHur60ctoH3vNzRyGN5Lfidp7sF9LPWWltC7ijIjB48jhmGxvOds7blOWYsA6l3SUkFjMWx4Od63NGzHctEhgbRmhrAGtaLmhouAGwKXUVzIUzcP6TuQKWzZKh2eqVwX1Xsh4alqGKoWZMTc55Tjnc71j+2CkURUbnK5b3Lepp2MaxqNalyBEReT0V+3nmEv8Aj/UYsjWuW88wl/x/qsWRrRWX8leP4QyNuf8AQn+U6qERFaFGad44jX+KLNPCnWe0oq73fGXHvaU/Lm5Ju1Yri9Vaw/J55W82SQdjiF5VYIt6XlS5uSqoFuFTebw/Vx/kasPW4VN5vD9XH+RqqLV8reJoLC87+CHsREVCagIiIAuObli45wcb15qxrSOqWZcrgxuGfEnU0DOTuX4qmuI67ZlxHKAOSbwQQRcbiDsI7V7yHZOVdgeM4zKyL8dmsqFqOD7KvkoouOLotH+PV6vZqVD41GdpY5p2hzSO8EFbwoC0tkI6/BcPm5Rg8DHY8aRtxHcrSltBW+CXFNpR11ko/wCJBguzV9thCWW4QBJdFSjccGy4A/Waj9LDXdiry1wcLxnBwuWJ1tUktSPyZW5PNIztd6rtO7FcoVeT1cLo5XsGoE5PsnMpE1nsl8cS3X+hFp7Wkg+HUNVbvU2uaZtHaXOIa0Z3FxAA3k4LPbU2/NJvjopLW4OkwcfU5o247tNTptazVj/dkfJdgHuJA3DAL22fsxLaF3FGSwHjvcOKNg5ztnbckVDHB8SVb7vT9nye05apc1Ttuv8AX9EfQqC+snhkbS9zsAPxJ0DaVplmLEMqa6SW6SXEc1nqg4n6R6rlL1LUMVQsyYm5zy3HlO3n9sFIqHVV7pfCzBOalhQ2W2C58mLuSBFHV1X0VQsDpSeMcloaLydJzagvVQ6aysGB8bg9rsC3/sx2KvVjkblXYFukjFcrEXFNR90RF4PYREQFft55hL/j/VYsjWu278wl/wAf6rFkS0Vl/JXj+EMjbn/Qn+U6qERCrQowi0HxNOpFB9uiLT3ZNsKzbSjfJabMOcQ8faaHHvJUIrtwn0LIlil57Sw72m8dz+5UldaV+XC1fp0wI9dHm6h7fr1xC2+pfN4fq4/yNWILb6k82h+qj/I1QLV8reJa2F538EPaiITcqE1IUFaS1sVnxdy5TyWDRtefRHeVCWo4QBBfFRSHOwdJi0epzjtw36PDZuwr6zPhqXlBrjlZLifCP03vOLQe07FYxUrWNzk+CbNalRPXOkdmaVL3a11J/f15H0OrqVbuXLebmA3F5HEaObG3SdnaVpFT1PHUcQjjBuGck4uJxJ25h2L1QQNozQ1gDWtFzQ0XADYF9FxqKp0vhTBqaEJFJRNg8arlPXSqhERRCefKk0VlNaWyND2nEOAI7Cq1SuDiizm9vhI9jHAj74J71akXWOaSPyLccJaeKb5jUUq1E4OaLRze7Lk2PcAOxgCssEDaK0NY0Na3M0NAAG4BfREkmkk863iKnih+W1ECIi5Hcja9qGOv48iS8XZ2Obi06xr3FZ6+OlWAmvHGjccc/g5N49F13XvC1RfKlUVtNYWSND2uzODs4KmU9UsaZDkvauor6qiSZc4xcl6aFT8kbUFporQNvYcl4HHY7lDdzhtHcpdZraCxktQO8PRS4tbxuL/cj/k3bqx1qasvb1tY3R0i5kmDXYMfv5ru49y6S0qK3OQLe3mhygrnNdmalMl23Uv9/bC4IiKvLUgLd+YTf4/1GLIlr1uvMJvsfqMWQrRWX8leP4QyNuf9Df8AP5UL1VXRvls0bOe9je1wB7l5VZOD+hfK6Y06ImueezJHe4HqU+Z+RG52xCqpo85K1m1UNXvXURY4/Qyu28q7+oUN5Gd0REg3C8O+6XHqWSrensEgIIvBFxB0grFK7qw1PPJEfRPFJ0tOdp7CFe2XLe1Y14mXtyC5zZU14L+P76HgW31Jno0P1Uf5GrEFptDtvBV9CidflSNY1ng28rKaA0381ua+/UdK62lG6RrUal+JxsaZkTnq9bsCz06nMq1hfK4MaMSfwA0nYFnNeWqmtU/wFHa4MdmDW8t+150N2Ya18YoKVb6W8nJjacTf4Nmxo9J3fruC0Go7PxVAzJjGc8t7uU7edA2DMoSNjo8XeJ+zUhZK+avW5nhj261/v7YRFl7DMqi6Sa6SXEaWM9XW7b2a1akRV8sr5XZT1LaGCOBuRGlyBERcjsEREAREQBERAEREAREQBU+1Fgm1hfJRwGSYubgx+7mu7jsxVwRdYpnxOymKcJ6eOduRIl5mtn7Zy1A7wFKDixvF439yPt5TdmrDUtFotLZTWB8bg9rs4Lc4UbaCzMVoW3PGS8DiPbyhsPObsPcqCySlWBmuOdjjhnMcg2H0Xd42hWCsjq0vZ4X7NS/39tKpJJqBcmXxR6l1px/uxd7deYTfY/UYshWgWmthDW9BIYbnyFrSw8ptzg8k6xmuv271n6sLOjdHEqOS7HsVNryslma5i3pkp1ULSeDOrfAQvmIzyuyW+qy/D7Rd7KzujUd1Le1jRe55DWjaTcFt1W0EVZEyJuDGhu+7E9ZvPWudpy5MaMTX0Q62LBlyrIuhvVf0elERZ41oVK4SKk+URtpDRnj4sl2lpOY9RP3tiuq/E0QnaWuF7XAhwOBBFxB6l2glWGRHoR6mBJ4ljXX1MGXQblKWkqN1QzujOdp40ROlpw6xgdyilrmOR7Uc3QpgJGOjcrHaULrQ+Ek0JjWNozAGi4Bji1vUMk3dpX28qbujt94f4qiIoq0MCrereak5LTqkS5H8k7F78qbujj3h/inlTd0ce8P8VREXz2Cn3ean33pV7/JOxe/Km7o494f4p5U3dHHvD/FURE9gp93mo96Ve/yTsXvypu6OPeH+CeVN3Rx7w/wVERPYKfd5qPelXv8AJOxe/Km7o494f4J5U3dHHvD/AAVERPYKfd5qPelXv8k7F88qZ6OPeH+CeVM9HHvD/BUNE9gp93mo961e/wAk7F88qZ6OPeH+C75Uz0ce8/0VCRPYKfd5r3HvWr3+Sdi++VM9HHvP9E8qZ6OPef6KhInsFPu817j3rV7/ACTsX3ypno495/onlTPRx7z/AEVCRPYKfd5r3HvWr3+Sdi++VM9HHvP9F4624Q/6pE6M0Zlzv/o4vA2gADONd6pyL62hgat6N5qfHWnVORWq7BfonYIi9VWVe+tZWxMF7nm7YBpJ2AXnqUtVREvUgNarlRE0qWvg3qT5RIaQ4cWO9se1xGc9TT97YtHXlqyr21VEyJnJYLtp0knaTeetepZOqnz0iu1auBvKKmSmhRmvXxCIijEwIiICGtTZ4WhhLcwkbeYnHQdR2HA9R0LIJ4HUVxa8FrmkhwOIIW8KqW1sj/WG+FiHzzRnH/0A0esNB6tV1rQVebXNv0LyKO1aDPJnY08Safqncy5F1zSw3EXEZiDj1ri0JkQiIgCIiAIiIAiIgCIiAIiIAiIgCIiAIiIDoF61SxFmP6JH4SQfOyDPf6DcQ3fpPUNCirDWP8Hk0idufGFjtGpzhr1Dr1K+KhtCryvhM0a+xqbJs/I+NImOpPyERFTmhCIiAIiIAiIgKla+xQre+WEBsvpDASfB23Tp1jM5oXUdxa4Frmm5wcLiDtC3lQdo7JxWhF54kg5L2jPucPSH4aFa0desfgk0dCitCy0mvkiwds2/sx9FI1zUMtROyZW3A8lwzsd6p/Y51HK/a5HJe1b0Mq9jmOyXJcoREXo8BERAEREAREQBERAEREARF6quqyStn5ETC92m7ADW44Ab18VURL1PTWq5bmpep5gL1f7H2F8GRNSW58Y43aNRkGv6PbqUrZmxEdSXPkukl0H0WeoDp+ke5WdUVXaGV4ItG009n2TkXSTadSdwiIqc0IREQBERAEREAREQBERAfKk0VtMaWPaHtOIcLwqRXnBtlXuorrv/ADkOb7L/ANj2q+Iu8NRJCt7F7EWopIqhLpE7mGU6rpKsdkyscw/SGO44Ebl5lu9JorKY3Jka17TiHgEdhVYrLg4o9LzxF0J2cZnsuz9hCuYrUYuEiXdDPT2JI3GJb+OC9uhl6K1U7g4pNG5GRKPonJd2OuHeoSlVDSKFy4ZG3aclxHtDMrBlRE/yuQqZKSaPzsVPseBF05lxdiMEREAReyjVRNTf7cUj9rWuI7brlNULg9pVK5TWxD/0cL+xt/fcuT542eZyISI6aaTyNVfsVlfWjUV9McGxtc9xwDASewLRau4M4YM8z3SnU3iN7r3HtCtNCq6OrW5MTGsH0QBfvOk71Xy2nG3BiX8kLWCxZXYyrkp6r2KFUnBs+e51Jd4Mcxlxed7sG9V/Ur7V9Wx1WzIiYGNGrE7ScSdpXpRU89TJN5lw2ajQ01FDTJ4Ex26wiIoxMCIiAIiIAiIgCIiAIiIAiIgCIiAIiIAuLqICBtPyeo/gstrTljd+5XUV/ZvlMrbHmPjQ+WP+0FaVZPRuRF0tDyHKyfmFqK6iLOGvCIiAIiIAiIgCIiAIiIAiIg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484" name="AutoShape 4" descr="data:image/jpeg;base64,/9j/4AAQSkZJRgABAQAAAQABAAD/2wCEAAkGBhQGERUUEhQWEhUSGBUVEBgQGRQXFRgbGBYVFBgdFBUXHSYfFxkjGRUUIC8hIycpLSwsFSAxNjwrNSYrLCoBCQoKDgwOGg8PGjEiHyQrMDUwNSwsNC0tNS0tKSksLCw1MCw0LCwvMiwsLCwsNDApLyw1MCwsLCwvLC8vLCkvLf/AABEIAOEA4QMBIgACEQEDEQH/xAAbAAEAAwEBAQEAAAAAAAAAAAAABQYHAQQDAv/EAEUQAAEDAAUGCAkLBQEBAAAAAAEAAgMEBQYRMRIhQVFhcQciMlJUgZGhExYXNEJykpPRFCNic4KisbKzwdIVM4Pi8GNT/8QAGwEBAAMBAQEBAAAAAAAAAAAAAAQFBgMCAQf/xAAzEQABAwEDCgMJAQEAAAAAAAAAAQIDBAURIRITMUFRUnGhsdEiMpEUFSMzYYHB4fByNP/aAAwDAQACEQMRAD8A3FERAEREAREQBFxzgwXk3AZyTgqjXnCJFQb2wDwzudhGOvF3Vm2rrFC+VbmJecJ6iOBuVItxbicnOc12KgaytxRatzeE8I4aIeN97k96zStbRT10fnZCRoa3MwfZGPXeVGq4istNMi+hn57cXRC37r2LxTuE97/7MTW7ZCXHsFwHaVB0q2tLpWMxaNUYa3vAv71BorBlJCzQ1OvUqZK+ok8z1+2HQ9U1aTUnlyyO9Z7z+JXmJvXEUhERNBEVyu0qF6Iawko/Ike31XOH4FedEVEXSEcqaCZo1sKXRcJ3n17n/mBU1QuE6aL+7GyQa23sP7juVMRcH0sL9LUJUddUR+V69epq9XcIFFp1wc4wn/1Gb2heO25WKKUTAFpDgcC0gg7iFgy9lXVxNVJvhkczWByTvacx6wq+Wy2rjGt3EtYLcemErb+H92NwRUepOEls1zaS3IPPZeW/abiOq/qV0gpDaU0OY4Oa7O0tIIO4hVE0EkK3PQ0FPVRVCXxrf1PoiIuBJCIiAIiIAiIgCIiAIiIAoyvLQRVAzKkOc8hjeU7cNW05l4LVWuZZ9uS258zhxW6G7X/DT3rLKbTX1i8vkcXudiT+2obArOkoVl8T8G9Smr7TbT+CPF3JCUr+1k1fkhxyI9EbcPtH0jv7AoREWgYxrEyWpchkpJXyuynreoREXs5hERAEREAREQBERAEREAUlU1oJqidfE7MeUx2djt417RnUai8uajkucl6Htj3MdlNW5TYLO2sitALhxJBymOOfe0+kP+KnFg0UxgcHNJa5pvaWm4g7CFpVkLbitLopyGy4NdgH/B2zTo1Kgq6BY/HHo6GqoLVSW6OXB23Uv7LeiIqovQiIgCIiAIiIAq7a61Qs+zJZc6Z44gODRhlO2ahp6ipC0FdtqGEyOznCNvOdoG7SdgWOU6mvrGR0khynPN5Pw1ADNdsVlQ0mdXLd5U5lNadf7O3Ns8y8kPxPO6lOLnkuc43uJxJ2r5oi0mgx6rfioREQ+BERAEREAREQBERAEREAREQBERAF0G5cRAaZYm2H9TAhmPzo5Dj6YGv6QHb2q4LBY5DCQ5pILSC0jMQRnBB1rW7IWkFoIuNcJY7hINepwGo9x6ln6+jzfxGaNf0NZZVoZ1MzIviTR9f2T6IiqS+CIiALjnBgvOYDOb11VHhErz5DCIWnjzX5V2hgx7Tm3ZS6wxLK9GJrOFRM2CNZHaimWttAa/nJB+bZe2IbNLt7rr912pQiItcxiRtRrdCGAlldK9Xu0qEXUXs5nEXUQHEXUQHEXUQHEXUQHEXUQHEXUQHEXUQHEXUQHEXVxAF76krd1STNlZozOHOacQf+xAK8CL45qORUXQemPVjkc3Shu1DpbafG2Rhva8BzTv8A3X2Wf8GteXF1Gccb3w3/AHmj83U5aAslUQrDIrP6431JUJURJIn34hERRyUcJuWL2krb+tUl8no35MfqtzN7cd5K0y2tZf02hyEG50nzbftY/dDj1LIFeWXFgsi8DM25Pi2FOK/gIi1OWyENd0SEXCN4ijyHtGfkg8YekLyTrzqxnqWwXZWhSopaN9TlZGlCmWarqChkMpMEcjCczyxpe2/Xm4ze8bcFotHqKh0toeyGFzXC9paxhB67llNcVJLUb8iVt3NcM7XDW0/8QvTZ+08tnncU5TCeOxx4p2jmu29t6i1NMsyZyF2PHBSbR1qU7s1UNw4Yp3NR8WaL0eL2G/BPFmi9Hi9hvwX6qWvoq+ZlROzjltPKado/fBSKonPlatzlVFNQyOF7Uc1EVOCEZ4s0Xo8XsN+CeLNF6PF7DfgpNF5zr95fU95mPdT0IzxZovR4vYb8E8WaL0eL2G/BSaJnX7y+ozMe6noRnizRejxew34J4s0Xo8XsN+Ck0TOv3l9RmY91PQjPFmi9Hi9hvwTxZovR4vYb8FJomdfvL6jMx7qehGeLNF6PF7DfgnizRejxew34KTRM6/eX1GZj3U9CM8WaL0eL2G/BPFmi9Hi9hvwUmiZ1+8vqMzHup6EZ4s0Xo8XsN+CeLNF6PF7DfgpNQdo7VxWebcePIRxWA597j6I/HQvbFlkdktVVXic5GwRNV70RE4HKyq2g1RGZJYYWtH0G3k6mi7OVmle1qys3/NQsgYOSGNaHHa9w/DAbcV8a3rmWu35crrz6IGZrRqaNC9dnrLS2hdxRkxg8d7hmGxvOds7blfQQJTty5XY8cDLVNStW/NQMuThivYhkWlWls9DUtXSNjbnBjJcc7nHLaLydxObDOs1UmnqEnarm6L7iFV0rqZyMcuKpf1PvQaY6r5GSM5THBw6tB2HDrW30Oltp0bJG8l7Q5u4i/PtWErTeDasvlNHdEcYXZvVfe4feD+5QbUiymJImroWliT5MixLoXqn6LeiIs+aszzhQp2U+KIeiDI77RyW/ld2qjKetxSvlVNl1MyWD7LRf97KUCtbSMyIWp9OuJgq+TOVL1+t3pgFuFTebw/Vx/kasPW4VN5vD9XH+RqgWr5W8S1sLzv4IfusKujrRhZK0PadB0bQdB2hZjaexUlR3vZfJDr9JnrgaPpDNuWrrhGUqymqnwLho2F1WUMdU3xYLqUwyg099WvD4nFjhgR+BGkbCtOsxbZld3Mkujm1ei/1CdP0T3qMtRwfia+SigNOLo8Afq+admG5Z+9hgcQQWuabiDeCCNY0FXKthrmXpp5oZxr6izJLlxavov7N5RZ5ZfhAMN0dKJIwbJiR9ZrG3HXfitBjkEoBaQQReCM4IOojFUc9O+B1zjT01XHUtymL9taH6REUclBERAEREAREQBF8aVS2UFhfI4Ma3OS7BZram3L62vjhvjiwJwe/fzW7O3UpNPTPnW5ujaQqutjpW3u06kJu1NvhRL46MQ5+DpMxa31ecduA2rO5ZnUhxc4lznG9xcbyTtJX1oVBfWLwyNpe44AfidQ2laXZiw7KmukluklxHMZ6oOJ+keq5XarDQsuTTzUzaNqbTkvXBqeid1ICy9gHUy6SkgsZi2PB7vW5o2Y7lokEDaM0NYA1rRc0NFwA2BfRFRz1L51vd6GmpaOOmbcxMda6yv288wl/x/qMWRrXLeeYS/wCP9RiyNXVl/JXj+EM5bn/Qn+U6qFaODunfJaYG6JWub1jjj8pHWquvZU1K+RUiJ/MkYTuyhf3XqfOzLjc3ahV0smama/YqG4IuXLqxx+hGH1xN8opEzudJIe15XjX6e7LJOskr8ratS5EQ/N3uynKoW4VN5vD9XH+Rqw9bhU3m8P1cf5GqotXyt4mgsLzv4IexERUJqAoK0lkorQC/kSgcV4/B49Id4U6i9xyOjdlNW5TnLEyVuQ9L0MRrappakfkStuPokZ2uGtp0qQs1a6Sz5yeXEeUw6NrDoOzA961SsqsjrZhZK0OadeIOtp0HaswtNYySoSXtvkh5wxb64GG/Ddgr6CrjqW5uVMTLVNBNROz0C4c047UNNqqt465jD4nZQ0j0mnU4aCvYsPqutpKmkD4nZJ06nDU4aQtRs1a+O0AyT83KBxmHTtYdI2YjvVfVULofE3FvQtqG02VHgfg7kvDsT6Iiri3CIiAKMr20MVQMypDe48hjeU7cNA2lRNqLbsqa+OK6SbA81nraz9HtuWZ0ymPrB5fI4vc7En/sw2BWdJQOl8T8E6lLXWo2G9keLuSHur60ctoH3vNzRyGN5Lfidp7sF9LPWWltC7ijIjB48jhmGxvOds7blOWYsA6l3SUkFjMWx4Od63NGzHctEhgbRmhrAGtaLmhouAGwKXUVzIUzcP6TuQKWzZKh2eqVwX1Xsh4alqGKoWZMTc55Tjnc71j+2CkURUbnK5b3Lepp2MaxqNalyBEReT0V+3nmEv8Aj/UYsjWuW88wl/x/qsWRrRWX8leP4QyNuf8AQn+U6qERFaFGad44jX+KLNPCnWe0oq73fGXHvaU/Lm5Ju1Yri9Vaw/J55W82SQdjiF5VYIt6XlS5uSqoFuFTebw/Vx/kasPW4VN5vD9XH+RqqLV8reJoLC87+CHsREVCagIiIAuObli45wcb15qxrSOqWZcrgxuGfEnU0DOTuX4qmuI67ZlxHKAOSbwQQRcbiDsI7V7yHZOVdgeM4zKyL8dmsqFqOD7KvkoouOLotH+PV6vZqVD41GdpY5p2hzSO8EFbwoC0tkI6/BcPm5Rg8DHY8aRtxHcrSltBW+CXFNpR11ko/wCJBguzV9thCWW4QBJdFSjccGy4A/Waj9LDXdiry1wcLxnBwuWJ1tUktSPyZW5PNIztd6rtO7FcoVeT1cLo5XsGoE5PsnMpE1nsl8cS3X+hFp7Wkg+HUNVbvU2uaZtHaXOIa0Z3FxAA3k4LPbU2/NJvjopLW4OkwcfU5o247tNTptazVj/dkfJdgHuJA3DAL22fsxLaF3FGSwHjvcOKNg5ztnbckVDHB8SVb7vT9nye05apc1Ttuv8AX9EfQqC+snhkbS9zsAPxJ0DaVplmLEMqa6SW6SXEc1nqg4n6R6rlL1LUMVQsyYm5zy3HlO3n9sFIqHVV7pfCzBOalhQ2W2C58mLuSBFHV1X0VQsDpSeMcloaLydJzagvVQ6aysGB8bg9rsC3/sx2KvVjkblXYFukjFcrEXFNR90RF4PYREQFft55hL/j/VYsjWu278wl/wAf6rFkS0Vl/JXj+EMjbn/Qn+U6qERCrQowi0HxNOpFB9uiLT3ZNsKzbSjfJabMOcQ8faaHHvJUIrtwn0LIlil57Sw72m8dz+5UldaV+XC1fp0wI9dHm6h7fr1xC2+pfN4fq4/yNWILb6k82h+qj/I1QLV8reJa2F538EPaiITcqE1IUFaS1sVnxdy5TyWDRtefRHeVCWo4QBBfFRSHOwdJi0epzjtw36PDZuwr6zPhqXlBrjlZLifCP03vOLQe07FYxUrWNzk+CbNalRPXOkdmaVL3a11J/f15H0OrqVbuXLebmA3F5HEaObG3SdnaVpFT1PHUcQjjBuGck4uJxJ25h2L1QQNozQ1gDWtFzQ0XADYF9FxqKp0vhTBqaEJFJRNg8arlPXSqhERRCefKk0VlNaWyND2nEOAI7Cq1SuDiizm9vhI9jHAj74J71akXWOaSPyLccJaeKb5jUUq1E4OaLRze7Lk2PcAOxgCssEDaK0NY0Na3M0NAAG4BfREkmkk863iKnih+W1ECIi5Hcja9qGOv48iS8XZ2Obi06xr3FZ6+OlWAmvHGjccc/g5N49F13XvC1RfKlUVtNYWSND2uzODs4KmU9UsaZDkvauor6qiSZc4xcl6aFT8kbUFporQNvYcl4HHY7lDdzhtHcpdZraCxktQO8PRS4tbxuL/cj/k3bqx1qasvb1tY3R0i5kmDXYMfv5ru49y6S0qK3OQLe3mhygrnNdmalMl23Uv9/bC4IiKvLUgLd+YTf4/1GLIlr1uvMJvsfqMWQrRWX8leP4QyNuf9Df8AP5UL1VXRvls0bOe9je1wB7l5VZOD+hfK6Y06ImueezJHe4HqU+Z+RG52xCqpo85K1m1UNXvXURY4/Qyu28q7+oUN5Gd0REg3C8O+6XHqWSrensEgIIvBFxB0grFK7qw1PPJEfRPFJ0tOdp7CFe2XLe1Y14mXtyC5zZU14L+P76HgW31Jno0P1Uf5GrEFptDtvBV9CidflSNY1ng28rKaA0381ua+/UdK62lG6RrUal+JxsaZkTnq9bsCz06nMq1hfK4MaMSfwA0nYFnNeWqmtU/wFHa4MdmDW8t+150N2Ya18YoKVb6W8nJjacTf4Nmxo9J3fruC0Go7PxVAzJjGc8t7uU7edA2DMoSNjo8XeJ+zUhZK+avW5nhj261/v7YRFl7DMqi6Sa6SXEaWM9XW7b2a1akRV8sr5XZT1LaGCOBuRGlyBERcjsEREAREQBERAEREAREQBU+1Fgm1hfJRwGSYubgx+7mu7jsxVwRdYpnxOymKcJ6eOduRIl5mtn7Zy1A7wFKDixvF439yPt5TdmrDUtFotLZTWB8bg9rs4Lc4UbaCzMVoW3PGS8DiPbyhsPObsPcqCySlWBmuOdjjhnMcg2H0Xd42hWCsjq0vZ4X7NS/39tKpJJqBcmXxR6l1px/uxd7deYTfY/UYshWgWmthDW9BIYbnyFrSw8ptzg8k6xmuv271n6sLOjdHEqOS7HsVNryslma5i3pkp1ULSeDOrfAQvmIzyuyW+qy/D7Rd7KzujUd1Le1jRe55DWjaTcFt1W0EVZEyJuDGhu+7E9ZvPWudpy5MaMTX0Q62LBlyrIuhvVf0elERZ41oVK4SKk+URtpDRnj4sl2lpOY9RP3tiuq/E0QnaWuF7XAhwOBBFxB6l2glWGRHoR6mBJ4ljXX1MGXQblKWkqN1QzujOdp40ROlpw6xgdyilrmOR7Uc3QpgJGOjcrHaULrQ+Ek0JjWNozAGi4Bji1vUMk3dpX28qbujt94f4qiIoq0MCrereak5LTqkS5H8k7F78qbujj3h/inlTd0ce8P8VREXz2Cn3ean33pV7/JOxe/Km7o494f4p5U3dHHvD/FURE9gp93mo96Ve/yTsXvypu6OPeH+CeVN3Rx7w/wVERPYKfd5qPelXv8AJOxe/Km7o494f4J5U3dHHvD/AAVERPYKfd5qPelXv8k7F88qZ6OPeH+CeVM9HHvD/BUNE9gp93mo961e/wAk7F88qZ6OPeH+C75Uz0ce8/0VCRPYKfd5r3HvWr3+Sdi++VM9HHvP9E8qZ6OPef6KhInsFPu817j3rV7/ACTsX3ypno495/onlTPRx7z/AEVCRPYKfd5r3HvWr3+Sdi++VM9HHvP9F4624Q/6pE6M0Zlzv/o4vA2gADONd6pyL62hgat6N5qfHWnVORWq7BfonYIi9VWVe+tZWxMF7nm7YBpJ2AXnqUtVREvUgNarlRE0qWvg3qT5RIaQ4cWO9se1xGc9TT97YtHXlqyr21VEyJnJYLtp0knaTeetepZOqnz0iu1auBvKKmSmhRmvXxCIijEwIiICGtTZ4WhhLcwkbeYnHQdR2HA9R0LIJ4HUVxa8FrmkhwOIIW8KqW1sj/WG+FiHzzRnH/0A0esNB6tV1rQVebXNv0LyKO1aDPJnY08Safqncy5F1zSw3EXEZiDj1ri0JkQiIgCIiAIiIAiIgCIiAIiIAiIgCIiAIiIDoF61SxFmP6JH4SQfOyDPf6DcQ3fpPUNCirDWP8Hk0idufGFjtGpzhr1Dr1K+KhtCryvhM0a+xqbJs/I+NImOpPyERFTmhCIiAIiIAiIgKla+xQre+WEBsvpDASfB23Tp1jM5oXUdxa4Frmm5wcLiDtC3lQdo7JxWhF54kg5L2jPucPSH4aFa0desfgk0dCitCy0mvkiwds2/sx9FI1zUMtROyZW3A8lwzsd6p/Y51HK/a5HJe1b0Mq9jmOyXJcoREXo8BERAEREAREQBERAEREARF6quqyStn5ETC92m7ADW44Ab18VURL1PTWq5bmpep5gL1f7H2F8GRNSW58Y43aNRkGv6PbqUrZmxEdSXPkukl0H0WeoDp+ke5WdUVXaGV4ItG009n2TkXSTadSdwiIqc0IREQBERAEREAREQBERAfKk0VtMaWPaHtOIcLwqRXnBtlXuorrv/ADkOb7L/ANj2q+Iu8NRJCt7F7EWopIqhLpE7mGU6rpKsdkyscw/SGO44Ebl5lu9JorKY3Jka17TiHgEdhVYrLg4o9LzxF0J2cZnsuz9hCuYrUYuEiXdDPT2JI3GJb+OC9uhl6K1U7g4pNG5GRKPonJd2OuHeoSlVDSKFy4ZG3aclxHtDMrBlRE/yuQqZKSaPzsVPseBF05lxdiMEREAReyjVRNTf7cUj9rWuI7brlNULg9pVK5TWxD/0cL+xt/fcuT542eZyISI6aaTyNVfsVlfWjUV9McGxtc9xwDASewLRau4M4YM8z3SnU3iN7r3HtCtNCq6OrW5MTGsH0QBfvOk71Xy2nG3BiX8kLWCxZXYyrkp6r2KFUnBs+e51Jd4Mcxlxed7sG9V/Ur7V9Wx1WzIiYGNGrE7ScSdpXpRU89TJN5lw2ajQ01FDTJ4Ex26wiIoxMCIiAIiIAiIgCIiAIiIAiIgCIiAIiIAuLqICBtPyeo/gstrTljd+5XUV/ZvlMrbHmPjQ+WP+0FaVZPRuRF0tDyHKyfmFqK6iLOGvCIiAIiIAiIgCIiAIiIAiIg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7" name="6 Imagen" descr="154141414.jpg"/>
          <p:cNvPicPr>
            <a:picLocks noChangeAspect="1"/>
          </p:cNvPicPr>
          <p:nvPr/>
        </p:nvPicPr>
        <p:blipFill>
          <a:blip r:embed="rId7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4348" y="1071546"/>
            <a:ext cx="2143125" cy="21431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7 Flecha abajo">
            <a:hlinkClick r:id="rId8" action="ppaction://hlinksldjump"/>
          </p:cNvPr>
          <p:cNvSpPr/>
          <p:nvPr/>
        </p:nvSpPr>
        <p:spPr>
          <a:xfrm rot="5580710">
            <a:off x="8335336" y="6190277"/>
            <a:ext cx="500066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428728" y="214290"/>
            <a:ext cx="6619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400" dirty="0" smtClean="0">
                <a:solidFill>
                  <a:srgbClr val="FF33CC"/>
                </a:solidFill>
              </a:rPr>
              <a:t>PARA QUE SIRVE EL CORREO ELECTRONICO</a:t>
            </a:r>
            <a:endParaRPr lang="es-ES" sz="2400" dirty="0">
              <a:solidFill>
                <a:srgbClr val="FF33CC"/>
              </a:solidFill>
            </a:endParaRPr>
          </a:p>
        </p:txBody>
      </p:sp>
      <p:graphicFrame>
        <p:nvGraphicFramePr>
          <p:cNvPr id="4" name="3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9458" name="Picture 2" descr="http://t2.gstatic.com/images?q=tbn:ANd9GcSTFd_IAakHzDeZxmGUKXzOx1TBTUC8OVQDOtvHdhfdFnbvhr76u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4282" y="4286256"/>
            <a:ext cx="2000264" cy="24288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5 Flecha abajo">
            <a:hlinkClick r:id="rId8" action="ppaction://hlinksldjump"/>
          </p:cNvPr>
          <p:cNvSpPr/>
          <p:nvPr/>
        </p:nvSpPr>
        <p:spPr>
          <a:xfrm rot="5400000">
            <a:off x="8121022" y="6190279"/>
            <a:ext cx="500066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/>
        </p:nvGraphicFramePr>
        <p:xfrm>
          <a:off x="1524000" y="1397000"/>
          <a:ext cx="6096000" cy="4675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143108" y="285728"/>
            <a:ext cx="50720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FF33CC"/>
                </a:solidFill>
              </a:rPr>
              <a:t>VENTAJAS Y DESVENTAJAS</a:t>
            </a:r>
            <a:endParaRPr lang="es-ES" sz="2800" dirty="0">
              <a:solidFill>
                <a:srgbClr val="FF33CC"/>
              </a:solidFill>
            </a:endParaRPr>
          </a:p>
        </p:txBody>
      </p:sp>
      <p:sp>
        <p:nvSpPr>
          <p:cNvPr id="5" name="4 Flecha abajo">
            <a:hlinkClick r:id="rId7" action="ppaction://hlinksldjump"/>
          </p:cNvPr>
          <p:cNvSpPr/>
          <p:nvPr/>
        </p:nvSpPr>
        <p:spPr>
          <a:xfrm rot="5580710">
            <a:off x="8049584" y="6118840"/>
            <a:ext cx="500066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460</TotalTime>
  <Words>196</Words>
  <Application>Microsoft Office PowerPoint</Application>
  <PresentationFormat>Presentación en pantalla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Century Gothic</vt:lpstr>
      <vt:lpstr>Verdana</vt:lpstr>
      <vt:lpstr>Wingdings 2</vt:lpstr>
      <vt:lpstr>Brío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Alumno</dc:creator>
  <cp:lastModifiedBy>MARYCIELO</cp:lastModifiedBy>
  <cp:revision>47</cp:revision>
  <dcterms:created xsi:type="dcterms:W3CDTF">2013-06-25T10:14:15Z</dcterms:created>
  <dcterms:modified xsi:type="dcterms:W3CDTF">2017-10-20T18:54:51Z</dcterms:modified>
</cp:coreProperties>
</file>